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theme+xml" PartName="/ppt/theme/theme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06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ms-powerpoint.changesinfo+xml" PartName="/ppt/changesInfos/changesInfo1.xml"/>
  <Override ContentType="application/vnd.ms-powerpoint.revisioninfo+xml" PartName="/ppt/revisionInfo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  <p:sldMasterId id="2147483748" r:id="rId2"/>
    <p:sldMasterId id="2147483735" r:id="rId3"/>
  </p:sldMasterIdLst>
  <p:notesMasterIdLst>
    <p:notesMasterId r:id="rId9"/>
  </p:notesMasterIdLst>
  <p:sldIdLst>
    <p:sldId id="256" r:id="rId4"/>
    <p:sldId id="260" r:id="rId5"/>
    <p:sldId id="264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606B8C-13FF-EAB5-6DDA-2AA3A6EAC785}" v="81" dt="2023-03-23T14:57:28.337"/>
    <p1510:client id="{7BF289E7-B074-6EE9-896D-59916C1CD9A9}" v="141" dt="2023-03-20T17:22:42.842"/>
    <p1510:client id="{AFCF3899-01C8-FDE0-FC9E-2836A0CBC7D2}" v="83" dt="2023-04-19T19:11:54.408"/>
    <p1510:client id="{C367CFC3-9995-4C9B-B487-6FA0D8F5DF3E}" v="23" dt="2023-03-20T15:38:33.763"/>
    <p1510:client id="{D6FCB796-0702-4F32-073D-9DEF154F7902}" v="2" dt="2023-03-21T14:47:23.1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hranil Mukherjee" userId="S::subhranil.mukherjee@hytechpro.com::8d1e406b-345c-49d3-a1b7-4667dae2d7e7" providerId="AD" clId="Web-{AFCF3899-01C8-FDE0-FC9E-2836A0CBC7D2}"/>
    <pc:docChg chg="modSld">
      <pc:chgData name="Subhranil Mukherjee" userId="S::subhranil.mukherjee@hytechpro.com::8d1e406b-345c-49d3-a1b7-4667dae2d7e7" providerId="AD" clId="Web-{AFCF3899-01C8-FDE0-FC9E-2836A0CBC7D2}" dt="2023-04-19T19:11:54.408" v="53" actId="1076"/>
      <pc:docMkLst>
        <pc:docMk/>
      </pc:docMkLst>
      <pc:sldChg chg="addSp delSp modSp">
        <pc:chgData name="Subhranil Mukherjee" userId="S::subhranil.mukherjee@hytechpro.com::8d1e406b-345c-49d3-a1b7-4667dae2d7e7" providerId="AD" clId="Web-{AFCF3899-01C8-FDE0-FC9E-2836A0CBC7D2}" dt="2023-04-19T19:09:04.918" v="3"/>
        <pc:sldMkLst>
          <pc:docMk/>
          <pc:sldMk cId="109857222" sldId="256"/>
        </pc:sldMkLst>
        <pc:spChg chg="del">
          <ac:chgData name="Subhranil Mukherjee" userId="S::subhranil.mukherjee@hytechpro.com::8d1e406b-345c-49d3-a1b7-4667dae2d7e7" providerId="AD" clId="Web-{AFCF3899-01C8-FDE0-FC9E-2836A0CBC7D2}" dt="2023-04-19T19:09:04.918" v="3"/>
          <ac:spMkLst>
            <pc:docMk/>
            <pc:sldMk cId="109857222" sldId="256"/>
            <ac:spMk id="17" creationId="{42A4FC2C-047E-45A5-965D-8E1E3BF09BC6}"/>
          </ac:spMkLst>
        </pc:spChg>
        <pc:spChg chg="add">
          <ac:chgData name="Subhranil Mukherjee" userId="S::subhranil.mukherjee@hytechpro.com::8d1e406b-345c-49d3-a1b7-4667dae2d7e7" providerId="AD" clId="Web-{AFCF3899-01C8-FDE0-FC9E-2836A0CBC7D2}" dt="2023-04-19T19:09:04.918" v="3"/>
          <ac:spMkLst>
            <pc:docMk/>
            <pc:sldMk cId="109857222" sldId="256"/>
            <ac:spMk id="22" creationId="{42A4FC2C-047E-45A5-965D-8E1E3BF09BC6}"/>
          </ac:spMkLst>
        </pc:spChg>
        <pc:picChg chg="add mod">
          <ac:chgData name="Subhranil Mukherjee" userId="S::subhranil.mukherjee@hytechpro.com::8d1e406b-345c-49d3-a1b7-4667dae2d7e7" providerId="AD" clId="Web-{AFCF3899-01C8-FDE0-FC9E-2836A0CBC7D2}" dt="2023-04-19T19:09:04.918" v="3"/>
          <ac:picMkLst>
            <pc:docMk/>
            <pc:sldMk cId="109857222" sldId="256"/>
            <ac:picMk id="2" creationId="{43149C67-F6ED-3A52-718D-655D9D2D9EC0}"/>
          </ac:picMkLst>
        </pc:picChg>
        <pc:picChg chg="del">
          <ac:chgData name="Subhranil Mukherjee" userId="S::subhranil.mukherjee@hytechpro.com::8d1e406b-345c-49d3-a1b7-4667dae2d7e7" providerId="AD" clId="Web-{AFCF3899-01C8-FDE0-FC9E-2836A0CBC7D2}" dt="2023-04-19T19:08:09.338" v="0"/>
          <ac:picMkLst>
            <pc:docMk/>
            <pc:sldMk cId="109857222" sldId="256"/>
            <ac:picMk id="4" creationId="{5E0E4554-E271-ED13-C1B0-7EF615365889}"/>
          </ac:picMkLst>
        </pc:picChg>
      </pc:sldChg>
      <pc:sldChg chg="modSp">
        <pc:chgData name="Subhranil Mukherjee" userId="S::subhranil.mukherjee@hytechpro.com::8d1e406b-345c-49d3-a1b7-4667dae2d7e7" providerId="AD" clId="Web-{AFCF3899-01C8-FDE0-FC9E-2836A0CBC7D2}" dt="2023-04-19T19:11:54.408" v="53" actId="1076"/>
        <pc:sldMkLst>
          <pc:docMk/>
          <pc:sldMk cId="47278409" sldId="260"/>
        </pc:sldMkLst>
        <pc:spChg chg="mod">
          <ac:chgData name="Subhranil Mukherjee" userId="S::subhranil.mukherjee@hytechpro.com::8d1e406b-345c-49d3-a1b7-4667dae2d7e7" providerId="AD" clId="Web-{AFCF3899-01C8-FDE0-FC9E-2836A0CBC7D2}" dt="2023-04-19T19:11:51.143" v="52" actId="20577"/>
          <ac:spMkLst>
            <pc:docMk/>
            <pc:sldMk cId="47278409" sldId="260"/>
            <ac:spMk id="2" creationId="{57BF53AF-199F-E9DA-3EA8-4F7F6126E9F5}"/>
          </ac:spMkLst>
        </pc:spChg>
        <pc:spChg chg="mod">
          <ac:chgData name="Subhranil Mukherjee" userId="S::subhranil.mukherjee@hytechpro.com::8d1e406b-345c-49d3-a1b7-4667dae2d7e7" providerId="AD" clId="Web-{AFCF3899-01C8-FDE0-FC9E-2836A0CBC7D2}" dt="2023-04-19T19:11:42.595" v="49" actId="20577"/>
          <ac:spMkLst>
            <pc:docMk/>
            <pc:sldMk cId="47278409" sldId="260"/>
            <ac:spMk id="59" creationId="{1620C617-83A5-71A3-E053-320B7DD71192}"/>
          </ac:spMkLst>
        </pc:spChg>
        <pc:spChg chg="mod">
          <ac:chgData name="Subhranil Mukherjee" userId="S::subhranil.mukherjee@hytechpro.com::8d1e406b-345c-49d3-a1b7-4667dae2d7e7" providerId="AD" clId="Web-{AFCF3899-01C8-FDE0-FC9E-2836A0CBC7D2}" dt="2023-04-19T19:10:54.813" v="31" actId="1076"/>
          <ac:spMkLst>
            <pc:docMk/>
            <pc:sldMk cId="47278409" sldId="260"/>
            <ac:spMk id="60" creationId="{255C17A9-C6C2-22B7-BF43-B398A65B2CB2}"/>
          </ac:spMkLst>
        </pc:spChg>
        <pc:cxnChg chg="mod">
          <ac:chgData name="Subhranil Mukherjee" userId="S::subhranil.mukherjee@hytechpro.com::8d1e406b-345c-49d3-a1b7-4667dae2d7e7" providerId="AD" clId="Web-{AFCF3899-01C8-FDE0-FC9E-2836A0CBC7D2}" dt="2023-04-19T19:11:54.408" v="53" actId="1076"/>
          <ac:cxnSpMkLst>
            <pc:docMk/>
            <pc:sldMk cId="47278409" sldId="260"/>
            <ac:cxnSpMk id="5" creationId="{C386066F-AB7D-D609-FAC3-9E1B49AAAB4B}"/>
          </ac:cxnSpMkLst>
        </pc:cxnChg>
      </pc:sldChg>
    </pc:docChg>
  </pc:docChgLst>
  <pc:docChgLst>
    <pc:chgData name="Subhranil Mukherjee" userId="S::subhranil.mukherjee@hytechpro.com::8d1e406b-345c-49d3-a1b7-4667dae2d7e7" providerId="AD" clId="Web-{1C606B8C-13FF-EAB5-6DDA-2AA3A6EAC785}"/>
    <pc:docChg chg="modSld">
      <pc:chgData name="Subhranil Mukherjee" userId="S::subhranil.mukherjee@hytechpro.com::8d1e406b-345c-49d3-a1b7-4667dae2d7e7" providerId="AD" clId="Web-{1C606B8C-13FF-EAB5-6DDA-2AA3A6EAC785}" dt="2023-03-23T14:57:28.337" v="54" actId="20577"/>
      <pc:docMkLst>
        <pc:docMk/>
      </pc:docMkLst>
      <pc:sldChg chg="addSp delSp modSp">
        <pc:chgData name="Subhranil Mukherjee" userId="S::subhranil.mukherjee@hytechpro.com::8d1e406b-345c-49d3-a1b7-4667dae2d7e7" providerId="AD" clId="Web-{1C606B8C-13FF-EAB5-6DDA-2AA3A6EAC785}" dt="2023-03-23T14:55:36.817" v="6"/>
        <pc:sldMkLst>
          <pc:docMk/>
          <pc:sldMk cId="109857222" sldId="256"/>
        </pc:sldMkLst>
        <pc:spChg chg="del">
          <ac:chgData name="Subhranil Mukherjee" userId="S::subhranil.mukherjee@hytechpro.com::8d1e406b-345c-49d3-a1b7-4667dae2d7e7" providerId="AD" clId="Web-{1C606B8C-13FF-EAB5-6DDA-2AA3A6EAC785}" dt="2023-03-23T14:54:55.753" v="3"/>
          <ac:spMkLst>
            <pc:docMk/>
            <pc:sldMk cId="109857222" sldId="256"/>
            <ac:spMk id="7" creationId="{42A4FC2C-047E-45A5-965D-8E1E3BF09BC6}"/>
          </ac:spMkLst>
        </pc:spChg>
        <pc:spChg chg="add del">
          <ac:chgData name="Subhranil Mukherjee" userId="S::subhranil.mukherjee@hytechpro.com::8d1e406b-345c-49d3-a1b7-4667dae2d7e7" providerId="AD" clId="Web-{1C606B8C-13FF-EAB5-6DDA-2AA3A6EAC785}" dt="2023-03-23T14:55:36.817" v="6"/>
          <ac:spMkLst>
            <pc:docMk/>
            <pc:sldMk cId="109857222" sldId="256"/>
            <ac:spMk id="12" creationId="{42A4FC2C-047E-45A5-965D-8E1E3BF09BC6}"/>
          </ac:spMkLst>
        </pc:spChg>
        <pc:spChg chg="add">
          <ac:chgData name="Subhranil Mukherjee" userId="S::subhranil.mukherjee@hytechpro.com::8d1e406b-345c-49d3-a1b7-4667dae2d7e7" providerId="AD" clId="Web-{1C606B8C-13FF-EAB5-6DDA-2AA3A6EAC785}" dt="2023-03-23T14:55:36.817" v="6"/>
          <ac:spMkLst>
            <pc:docMk/>
            <pc:sldMk cId="109857222" sldId="256"/>
            <ac:spMk id="17" creationId="{42A4FC2C-047E-45A5-965D-8E1E3BF09BC6}"/>
          </ac:spMkLst>
        </pc:spChg>
        <pc:picChg chg="del">
          <ac:chgData name="Subhranil Mukherjee" userId="S::subhranil.mukherjee@hytechpro.com::8d1e406b-345c-49d3-a1b7-4667dae2d7e7" providerId="AD" clId="Web-{1C606B8C-13FF-EAB5-6DDA-2AA3A6EAC785}" dt="2023-03-23T14:53:59.907" v="0"/>
          <ac:picMkLst>
            <pc:docMk/>
            <pc:sldMk cId="109857222" sldId="256"/>
            <ac:picMk id="2" creationId="{65FE0B1E-1A41-7746-B4CB-D8075B971FDB}"/>
          </ac:picMkLst>
        </pc:picChg>
        <pc:picChg chg="add del mod">
          <ac:chgData name="Subhranil Mukherjee" userId="S::subhranil.mukherjee@hytechpro.com::8d1e406b-345c-49d3-a1b7-4667dae2d7e7" providerId="AD" clId="Web-{1C606B8C-13FF-EAB5-6DDA-2AA3A6EAC785}" dt="2023-03-23T14:55:31.363" v="4"/>
          <ac:picMkLst>
            <pc:docMk/>
            <pc:sldMk cId="109857222" sldId="256"/>
            <ac:picMk id="3" creationId="{BE82994C-5F1E-3609-3BEA-424A9341D689}"/>
          </ac:picMkLst>
        </pc:picChg>
        <pc:picChg chg="add mod">
          <ac:chgData name="Subhranil Mukherjee" userId="S::subhranil.mukherjee@hytechpro.com::8d1e406b-345c-49d3-a1b7-4667dae2d7e7" providerId="AD" clId="Web-{1C606B8C-13FF-EAB5-6DDA-2AA3A6EAC785}" dt="2023-03-23T14:55:36.817" v="6"/>
          <ac:picMkLst>
            <pc:docMk/>
            <pc:sldMk cId="109857222" sldId="256"/>
            <ac:picMk id="4" creationId="{5E0E4554-E271-ED13-C1B0-7EF615365889}"/>
          </ac:picMkLst>
        </pc:picChg>
      </pc:sldChg>
      <pc:sldChg chg="modSp">
        <pc:chgData name="Subhranil Mukherjee" userId="S::subhranil.mukherjee@hytechpro.com::8d1e406b-345c-49d3-a1b7-4667dae2d7e7" providerId="AD" clId="Web-{1C606B8C-13FF-EAB5-6DDA-2AA3A6EAC785}" dt="2023-03-23T14:57:28.337" v="54" actId="20577"/>
        <pc:sldMkLst>
          <pc:docMk/>
          <pc:sldMk cId="47278409" sldId="260"/>
        </pc:sldMkLst>
        <pc:spChg chg="mod">
          <ac:chgData name="Subhranil Mukherjee" userId="S::subhranil.mukherjee@hytechpro.com::8d1e406b-345c-49d3-a1b7-4667dae2d7e7" providerId="AD" clId="Web-{1C606B8C-13FF-EAB5-6DDA-2AA3A6EAC785}" dt="2023-03-23T14:55:54.911" v="8" actId="20577"/>
          <ac:spMkLst>
            <pc:docMk/>
            <pc:sldMk cId="47278409" sldId="260"/>
            <ac:spMk id="2" creationId="{57BF53AF-199F-E9DA-3EA8-4F7F6126E9F5}"/>
          </ac:spMkLst>
        </pc:spChg>
        <pc:spChg chg="mod">
          <ac:chgData name="Subhranil Mukherjee" userId="S::subhranil.mukherjee@hytechpro.com::8d1e406b-345c-49d3-a1b7-4667dae2d7e7" providerId="AD" clId="Web-{1C606B8C-13FF-EAB5-6DDA-2AA3A6EAC785}" dt="2023-03-23T14:56:24.772" v="34" actId="1076"/>
          <ac:spMkLst>
            <pc:docMk/>
            <pc:sldMk cId="47278409" sldId="260"/>
            <ac:spMk id="59" creationId="{1620C617-83A5-71A3-E053-320B7DD71192}"/>
          </ac:spMkLst>
        </pc:spChg>
        <pc:spChg chg="mod">
          <ac:chgData name="Subhranil Mukherjee" userId="S::subhranil.mukherjee@hytechpro.com::8d1e406b-345c-49d3-a1b7-4667dae2d7e7" providerId="AD" clId="Web-{1C606B8C-13FF-EAB5-6DDA-2AA3A6EAC785}" dt="2023-03-23T14:57:28.337" v="54" actId="20577"/>
          <ac:spMkLst>
            <pc:docMk/>
            <pc:sldMk cId="47278409" sldId="260"/>
            <ac:spMk id="60" creationId="{255C17A9-C6C2-22B7-BF43-B398A65B2CB2}"/>
          </ac:spMkLst>
        </pc:spChg>
        <pc:cxnChg chg="mod">
          <ac:chgData name="Subhranil Mukherjee" userId="S::subhranil.mukherjee@hytechpro.com::8d1e406b-345c-49d3-a1b7-4667dae2d7e7" providerId="AD" clId="Web-{1C606B8C-13FF-EAB5-6DDA-2AA3A6EAC785}" dt="2023-03-23T14:56:31.897" v="35" actId="1076"/>
          <ac:cxnSpMkLst>
            <pc:docMk/>
            <pc:sldMk cId="47278409" sldId="260"/>
            <ac:cxnSpMk id="5" creationId="{C386066F-AB7D-D609-FAC3-9E1B49AAAB4B}"/>
          </ac:cxnSpMkLst>
        </pc:cxnChg>
      </pc:sldChg>
    </pc:docChg>
  </pc:docChgLst>
  <pc:docChgLst>
    <pc:chgData name="Manoj Vyas" userId="S::manoj.vyas@hytechpro.com::79bd3738-0473-4cf2-a44d-f022cc308138" providerId="AD" clId="Web-{D6FCB796-0702-4F32-073D-9DEF154F7902}"/>
    <pc:docChg chg="modSld">
      <pc:chgData name="Manoj Vyas" userId="S::manoj.vyas@hytechpro.com::79bd3738-0473-4cf2-a44d-f022cc308138" providerId="AD" clId="Web-{D6FCB796-0702-4F32-073D-9DEF154F7902}" dt="2023-03-21T14:47:21.118" v="0"/>
      <pc:docMkLst>
        <pc:docMk/>
      </pc:docMkLst>
      <pc:sldChg chg="modSp">
        <pc:chgData name="Manoj Vyas" userId="S::manoj.vyas@hytechpro.com::79bd3738-0473-4cf2-a44d-f022cc308138" providerId="AD" clId="Web-{D6FCB796-0702-4F32-073D-9DEF154F7902}" dt="2023-03-21T14:47:21.118" v="0"/>
        <pc:sldMkLst>
          <pc:docMk/>
          <pc:sldMk cId="109857222" sldId="256"/>
        </pc:sldMkLst>
        <pc:picChg chg="mod">
          <ac:chgData name="Manoj Vyas" userId="S::manoj.vyas@hytechpro.com::79bd3738-0473-4cf2-a44d-f022cc308138" providerId="AD" clId="Web-{D6FCB796-0702-4F32-073D-9DEF154F7902}" dt="2023-03-21T14:47:21.118" v="0"/>
          <ac:picMkLst>
            <pc:docMk/>
            <pc:sldMk cId="109857222" sldId="256"/>
            <ac:picMk id="2" creationId="{65FE0B1E-1A41-7746-B4CB-D8075B971FDB}"/>
          </ac:picMkLst>
        </pc:picChg>
      </pc:sldChg>
    </pc:docChg>
  </pc:docChgLst>
  <pc:docChgLst>
    <pc:chgData name="Subhranil Mukherjee" userId="S::subhranil.mukherjee@hytechpro.com::8d1e406b-345c-49d3-a1b7-4667dae2d7e7" providerId="AD" clId="Web-{7BF289E7-B074-6EE9-896D-59916C1CD9A9}"/>
    <pc:docChg chg="addSld delSld modSld">
      <pc:chgData name="Subhranil Mukherjee" userId="S::subhranil.mukherjee@hytechpro.com::8d1e406b-345c-49d3-a1b7-4667dae2d7e7" providerId="AD" clId="Web-{7BF289E7-B074-6EE9-896D-59916C1CD9A9}" dt="2023-03-20T17:22:42.842" v="105"/>
      <pc:docMkLst>
        <pc:docMk/>
      </pc:docMkLst>
      <pc:sldChg chg="addSp modSp mod setBg">
        <pc:chgData name="Subhranil Mukherjee" userId="S::subhranil.mukherjee@hytechpro.com::8d1e406b-345c-49d3-a1b7-4667dae2d7e7" providerId="AD" clId="Web-{7BF289E7-B074-6EE9-896D-59916C1CD9A9}" dt="2023-03-20T16:25:59.712" v="1"/>
        <pc:sldMkLst>
          <pc:docMk/>
          <pc:sldMk cId="109857222" sldId="256"/>
        </pc:sldMkLst>
        <pc:spChg chg="add">
          <ac:chgData name="Subhranil Mukherjee" userId="S::subhranil.mukherjee@hytechpro.com::8d1e406b-345c-49d3-a1b7-4667dae2d7e7" providerId="AD" clId="Web-{7BF289E7-B074-6EE9-896D-59916C1CD9A9}" dt="2023-03-20T16:25:59.712" v="1"/>
          <ac:spMkLst>
            <pc:docMk/>
            <pc:sldMk cId="109857222" sldId="256"/>
            <ac:spMk id="7" creationId="{42A4FC2C-047E-45A5-965D-8E1E3BF09BC6}"/>
          </ac:spMkLst>
        </pc:spChg>
        <pc:picChg chg="add mod">
          <ac:chgData name="Subhranil Mukherjee" userId="S::subhranil.mukherjee@hytechpro.com::8d1e406b-345c-49d3-a1b7-4667dae2d7e7" providerId="AD" clId="Web-{7BF289E7-B074-6EE9-896D-59916C1CD9A9}" dt="2023-03-20T16:25:59.712" v="1"/>
          <ac:picMkLst>
            <pc:docMk/>
            <pc:sldMk cId="109857222" sldId="256"/>
            <ac:picMk id="2" creationId="{65FE0B1E-1A41-7746-B4CB-D8075B971FDB}"/>
          </ac:picMkLst>
        </pc:picChg>
      </pc:sldChg>
      <pc:sldChg chg="modSp">
        <pc:chgData name="Subhranil Mukherjee" userId="S::subhranil.mukherjee@hytechpro.com::8d1e406b-345c-49d3-a1b7-4667dae2d7e7" providerId="AD" clId="Web-{7BF289E7-B074-6EE9-896D-59916C1CD9A9}" dt="2023-03-20T17:03:52.568" v="75" actId="1076"/>
        <pc:sldMkLst>
          <pc:docMk/>
          <pc:sldMk cId="47278409" sldId="260"/>
        </pc:sldMkLst>
        <pc:spChg chg="mod">
          <ac:chgData name="Subhranil Mukherjee" userId="S::subhranil.mukherjee@hytechpro.com::8d1e406b-345c-49d3-a1b7-4667dae2d7e7" providerId="AD" clId="Web-{7BF289E7-B074-6EE9-896D-59916C1CD9A9}" dt="2023-03-20T17:03:52.568" v="74" actId="1076"/>
          <ac:spMkLst>
            <pc:docMk/>
            <pc:sldMk cId="47278409" sldId="260"/>
            <ac:spMk id="2" creationId="{57BF53AF-199F-E9DA-3EA8-4F7F6126E9F5}"/>
          </ac:spMkLst>
        </pc:spChg>
        <pc:spChg chg="mod">
          <ac:chgData name="Subhranil Mukherjee" userId="S::subhranil.mukherjee@hytechpro.com::8d1e406b-345c-49d3-a1b7-4667dae2d7e7" providerId="AD" clId="Web-{7BF289E7-B074-6EE9-896D-59916C1CD9A9}" dt="2023-03-20T17:03:52.552" v="73" actId="1076"/>
          <ac:spMkLst>
            <pc:docMk/>
            <pc:sldMk cId="47278409" sldId="260"/>
            <ac:spMk id="59" creationId="{1620C617-83A5-71A3-E053-320B7DD71192}"/>
          </ac:spMkLst>
        </pc:spChg>
        <pc:spChg chg="mod">
          <ac:chgData name="Subhranil Mukherjee" userId="S::subhranil.mukherjee@hytechpro.com::8d1e406b-345c-49d3-a1b7-4667dae2d7e7" providerId="AD" clId="Web-{7BF289E7-B074-6EE9-896D-59916C1CD9A9}" dt="2023-03-20T16:30:55.064" v="58"/>
          <ac:spMkLst>
            <pc:docMk/>
            <pc:sldMk cId="47278409" sldId="260"/>
            <ac:spMk id="60" creationId="{255C17A9-C6C2-22B7-BF43-B398A65B2CB2}"/>
          </ac:spMkLst>
        </pc:spChg>
        <pc:cxnChg chg="mod">
          <ac:chgData name="Subhranil Mukherjee" userId="S::subhranil.mukherjee@hytechpro.com::8d1e406b-345c-49d3-a1b7-4667dae2d7e7" providerId="AD" clId="Web-{7BF289E7-B074-6EE9-896D-59916C1CD9A9}" dt="2023-03-20T17:03:52.568" v="75" actId="1076"/>
          <ac:cxnSpMkLst>
            <pc:docMk/>
            <pc:sldMk cId="47278409" sldId="260"/>
            <ac:cxnSpMk id="5" creationId="{C386066F-AB7D-D609-FAC3-9E1B49AAAB4B}"/>
          </ac:cxnSpMkLst>
        </pc:cxnChg>
      </pc:sldChg>
      <pc:sldChg chg="addSp modSp new del">
        <pc:chgData name="Subhranil Mukherjee" userId="S::subhranil.mukherjee@hytechpro.com::8d1e406b-345c-49d3-a1b7-4667dae2d7e7" providerId="AD" clId="Web-{7BF289E7-B074-6EE9-896D-59916C1CD9A9}" dt="2023-03-20T17:22:42.842" v="105"/>
        <pc:sldMkLst>
          <pc:docMk/>
          <pc:sldMk cId="571492906" sldId="263"/>
        </pc:sldMkLst>
        <pc:spChg chg="add mod">
          <ac:chgData name="Subhranil Mukherjee" userId="S::subhranil.mukherjee@hytechpro.com::8d1e406b-345c-49d3-a1b7-4667dae2d7e7" providerId="AD" clId="Web-{7BF289E7-B074-6EE9-896D-59916C1CD9A9}" dt="2023-03-20T16:33:36.490" v="72" actId="20577"/>
          <ac:spMkLst>
            <pc:docMk/>
            <pc:sldMk cId="571492906" sldId="263"/>
            <ac:spMk id="2" creationId="{C814B210-64E0-228F-0306-3B334607D408}"/>
          </ac:spMkLst>
        </pc:spChg>
      </pc:sldChg>
      <pc:sldChg chg="addSp delSp modSp add mod replId setBg">
        <pc:chgData name="Subhranil Mukherjee" userId="S::subhranil.mukherjee@hytechpro.com::8d1e406b-345c-49d3-a1b7-4667dae2d7e7" providerId="AD" clId="Web-{7BF289E7-B074-6EE9-896D-59916C1CD9A9}" dt="2023-03-20T17:22:31.295" v="104" actId="1076"/>
        <pc:sldMkLst>
          <pc:docMk/>
          <pc:sldMk cId="948202296" sldId="264"/>
        </pc:sldMkLst>
        <pc:spChg chg="del">
          <ac:chgData name="Subhranil Mukherjee" userId="S::subhranil.mukherjee@hytechpro.com::8d1e406b-345c-49d3-a1b7-4667dae2d7e7" providerId="AD" clId="Web-{7BF289E7-B074-6EE9-896D-59916C1CD9A9}" dt="2023-03-20T17:19:27.648" v="77"/>
          <ac:spMkLst>
            <pc:docMk/>
            <pc:sldMk cId="948202296" sldId="264"/>
            <ac:spMk id="2" creationId="{C814B210-64E0-228F-0306-3B334607D408}"/>
          </ac:spMkLst>
        </pc:spChg>
        <pc:spChg chg="add mod">
          <ac:chgData name="Subhranil Mukherjee" userId="S::subhranil.mukherjee@hytechpro.com::8d1e406b-345c-49d3-a1b7-4667dae2d7e7" providerId="AD" clId="Web-{7BF289E7-B074-6EE9-896D-59916C1CD9A9}" dt="2023-03-20T17:22:31.295" v="104" actId="1076"/>
          <ac:spMkLst>
            <pc:docMk/>
            <pc:sldMk cId="948202296" sldId="264"/>
            <ac:spMk id="5" creationId="{D034380F-8A5A-88FA-83E8-EDF19937BA0B}"/>
          </ac:spMkLst>
        </pc:spChg>
        <pc:spChg chg="add">
          <ac:chgData name="Subhranil Mukherjee" userId="S::subhranil.mukherjee@hytechpro.com::8d1e406b-345c-49d3-a1b7-4667dae2d7e7" providerId="AD" clId="Web-{7BF289E7-B074-6EE9-896D-59916C1CD9A9}" dt="2023-03-20T17:19:45.977" v="81"/>
          <ac:spMkLst>
            <pc:docMk/>
            <pc:sldMk cId="948202296" sldId="264"/>
            <ac:spMk id="8" creationId="{42A4FC2C-047E-45A5-965D-8E1E3BF09BC6}"/>
          </ac:spMkLst>
        </pc:spChg>
        <pc:picChg chg="add mod">
          <ac:chgData name="Subhranil Mukherjee" userId="S::subhranil.mukherjee@hytechpro.com::8d1e406b-345c-49d3-a1b7-4667dae2d7e7" providerId="AD" clId="Web-{7BF289E7-B074-6EE9-896D-59916C1CD9A9}" dt="2023-03-20T17:20:15.743" v="88" actId="1076"/>
          <ac:picMkLst>
            <pc:docMk/>
            <pc:sldMk cId="948202296" sldId="264"/>
            <ac:picMk id="3" creationId="{04989D6F-8DF9-E751-1863-7ABB791488DE}"/>
          </ac:picMkLst>
        </pc:picChg>
      </pc:sldChg>
    </pc:docChg>
  </pc:docChgLst>
  <pc:docChgLst>
    <pc:chgData name="Subhranil Mukherjee" userId="S::subhranil.mukherjee@hytechpro.com::8d1e406b-345c-49d3-a1b7-4667dae2d7e7" providerId="AD" clId="Web-{C367CFC3-9995-4C9B-B487-6FA0D8F5DF3E}"/>
    <pc:docChg chg="addSld delSld modSld addMainMaster modMainMaster">
      <pc:chgData name="Subhranil Mukherjee" userId="S::subhranil.mukherjee@hytechpro.com::8d1e406b-345c-49d3-a1b7-4667dae2d7e7" providerId="AD" clId="Web-{C367CFC3-9995-4C9B-B487-6FA0D8F5DF3E}" dt="2023-03-20T15:38:33.763" v="21"/>
      <pc:docMkLst>
        <pc:docMk/>
      </pc:docMkLst>
      <pc:sldChg chg="addSp delSp modSp">
        <pc:chgData name="Subhranil Mukherjee" userId="S::subhranil.mukherjee@hytechpro.com::8d1e406b-345c-49d3-a1b7-4667dae2d7e7" providerId="AD" clId="Web-{C367CFC3-9995-4C9B-B487-6FA0D8F5DF3E}" dt="2023-03-20T15:38:33.763" v="21"/>
        <pc:sldMkLst>
          <pc:docMk/>
          <pc:sldMk cId="109857222" sldId="256"/>
        </pc:sldMkLst>
        <pc:spChg chg="del">
          <ac:chgData name="Subhranil Mukherjee" userId="S::subhranil.mukherjee@hytechpro.com::8d1e406b-345c-49d3-a1b7-4667dae2d7e7" providerId="AD" clId="Web-{C367CFC3-9995-4C9B-B487-6FA0D8F5DF3E}" dt="2023-03-20T15:24:45.917" v="0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Subhranil Mukherjee" userId="S::subhranil.mukherjee@hytechpro.com::8d1e406b-345c-49d3-a1b7-4667dae2d7e7" providerId="AD" clId="Web-{C367CFC3-9995-4C9B-B487-6FA0D8F5DF3E}" dt="2023-03-20T15:24:51.104" v="1"/>
          <ac:spMkLst>
            <pc:docMk/>
            <pc:sldMk cId="109857222" sldId="256"/>
            <ac:spMk id="3" creationId="{00000000-0000-0000-0000-000000000000}"/>
          </ac:spMkLst>
        </pc:spChg>
        <pc:picChg chg="add del mod">
          <ac:chgData name="Subhranil Mukherjee" userId="S::subhranil.mukherjee@hytechpro.com::8d1e406b-345c-49d3-a1b7-4667dae2d7e7" providerId="AD" clId="Web-{C367CFC3-9995-4C9B-B487-6FA0D8F5DF3E}" dt="2023-03-20T15:38:33.763" v="21"/>
          <ac:picMkLst>
            <pc:docMk/>
            <pc:sldMk cId="109857222" sldId="256"/>
            <ac:picMk id="4" creationId="{3FA70E59-0AC8-B2BD-C788-0A81AF79BD02}"/>
          </ac:picMkLst>
        </pc:picChg>
      </pc:sldChg>
      <pc:sldChg chg="delSp add del replId">
        <pc:chgData name="Subhranil Mukherjee" userId="S::subhranil.mukherjee@hytechpro.com::8d1e406b-345c-49d3-a1b7-4667dae2d7e7" providerId="AD" clId="Web-{C367CFC3-9995-4C9B-B487-6FA0D8F5DF3E}" dt="2023-03-20T15:30:26.696" v="20"/>
        <pc:sldMkLst>
          <pc:docMk/>
          <pc:sldMk cId="441719021" sldId="257"/>
        </pc:sldMkLst>
        <pc:picChg chg="del">
          <ac:chgData name="Subhranil Mukherjee" userId="S::subhranil.mukherjee@hytechpro.com::8d1e406b-345c-49d3-a1b7-4667dae2d7e7" providerId="AD" clId="Web-{C367CFC3-9995-4C9B-B487-6FA0D8F5DF3E}" dt="2023-03-20T15:25:41.825" v="8"/>
          <ac:picMkLst>
            <pc:docMk/>
            <pc:sldMk cId="441719021" sldId="257"/>
            <ac:picMk id="4" creationId="{3FA70E59-0AC8-B2BD-C788-0A81AF79BD02}"/>
          </ac:picMkLst>
        </pc:picChg>
      </pc:sldChg>
      <pc:sldChg chg="add del">
        <pc:chgData name="Subhranil Mukherjee" userId="S::subhranil.mukherjee@hytechpro.com::8d1e406b-345c-49d3-a1b7-4667dae2d7e7" providerId="AD" clId="Web-{C367CFC3-9995-4C9B-B487-6FA0D8F5DF3E}" dt="2023-03-20T15:29:56.148" v="18"/>
        <pc:sldMkLst>
          <pc:docMk/>
          <pc:sldMk cId="1309112673" sldId="258"/>
        </pc:sldMkLst>
      </pc:sldChg>
      <pc:sldChg chg="addSp delSp modSp add del">
        <pc:chgData name="Subhranil Mukherjee" userId="S::subhranil.mukherjee@hytechpro.com::8d1e406b-345c-49d3-a1b7-4667dae2d7e7" providerId="AD" clId="Web-{C367CFC3-9995-4C9B-B487-6FA0D8F5DF3E}" dt="2023-03-20T15:30:26.681" v="19"/>
        <pc:sldMkLst>
          <pc:docMk/>
          <pc:sldMk cId="1380007168" sldId="259"/>
        </pc:sldMkLst>
        <pc:spChg chg="add del mod">
          <ac:chgData name="Subhranil Mukherjee" userId="S::subhranil.mukherjee@hytechpro.com::8d1e406b-345c-49d3-a1b7-4667dae2d7e7" providerId="AD" clId="Web-{C367CFC3-9995-4C9B-B487-6FA0D8F5DF3E}" dt="2023-03-20T15:27:59.440" v="12"/>
          <ac:spMkLst>
            <pc:docMk/>
            <pc:sldMk cId="1380007168" sldId="259"/>
            <ac:spMk id="28" creationId="{197DD614-3106-1C50-E11D-DE2A584B066E}"/>
          </ac:spMkLst>
        </pc:spChg>
        <pc:spChg chg="add del">
          <ac:chgData name="Subhranil Mukherjee" userId="S::subhranil.mukherjee@hytechpro.com::8d1e406b-345c-49d3-a1b7-4667dae2d7e7" providerId="AD" clId="Web-{C367CFC3-9995-4C9B-B487-6FA0D8F5DF3E}" dt="2023-03-20T15:28:29.176" v="14"/>
          <ac:spMkLst>
            <pc:docMk/>
            <pc:sldMk cId="1380007168" sldId="259"/>
            <ac:spMk id="29" creationId="{56C8FACB-7AC6-A222-0F93-215C81011C4F}"/>
          </ac:spMkLst>
        </pc:spChg>
        <pc:graphicFrameChg chg="del">
          <ac:chgData name="Subhranil Mukherjee" userId="S::subhranil.mukherjee@hytechpro.com::8d1e406b-345c-49d3-a1b7-4667dae2d7e7" providerId="AD" clId="Web-{C367CFC3-9995-4C9B-B487-6FA0D8F5DF3E}" dt="2023-03-20T15:27:52.471" v="11"/>
          <ac:graphicFrameMkLst>
            <pc:docMk/>
            <pc:sldMk cId="1380007168" sldId="259"/>
            <ac:graphicFrameMk id="13" creationId="{9DE6A783-431C-17E0-3534-E3CAF2BDD550}"/>
          </ac:graphicFrameMkLst>
        </pc:graphicFrameChg>
      </pc:sldChg>
      <pc:sldChg chg="add">
        <pc:chgData name="Subhranil Mukherjee" userId="S::subhranil.mukherjee@hytechpro.com::8d1e406b-345c-49d3-a1b7-4667dae2d7e7" providerId="AD" clId="Web-{C367CFC3-9995-4C9B-B487-6FA0D8F5DF3E}" dt="2023-03-20T15:29:28.631" v="15"/>
        <pc:sldMkLst>
          <pc:docMk/>
          <pc:sldMk cId="47278409" sldId="260"/>
        </pc:sldMkLst>
      </pc:sldChg>
      <pc:sldChg chg="add">
        <pc:chgData name="Subhranil Mukherjee" userId="S::subhranil.mukherjee@hytechpro.com::8d1e406b-345c-49d3-a1b7-4667dae2d7e7" providerId="AD" clId="Web-{C367CFC3-9995-4C9B-B487-6FA0D8F5DF3E}" dt="2023-03-20T15:29:46.195" v="16"/>
        <pc:sldMkLst>
          <pc:docMk/>
          <pc:sldMk cId="1355318541" sldId="261"/>
        </pc:sldMkLst>
      </pc:sldChg>
      <pc:sldChg chg="add">
        <pc:chgData name="Subhranil Mukherjee" userId="S::subhranil.mukherjee@hytechpro.com::8d1e406b-345c-49d3-a1b7-4667dae2d7e7" providerId="AD" clId="Web-{C367CFC3-9995-4C9B-B487-6FA0D8F5DF3E}" dt="2023-03-20T15:29:46.335" v="17"/>
        <pc:sldMkLst>
          <pc:docMk/>
          <pc:sldMk cId="805430247" sldId="262"/>
        </pc:sldMkLst>
      </pc:sldChg>
      <pc:sldMasterChg chg="add addSldLayout">
        <pc:chgData name="Subhranil Mukherjee" userId="S::subhranil.mukherjee@hytechpro.com::8d1e406b-345c-49d3-a1b7-4667dae2d7e7" providerId="AD" clId="Web-{C367CFC3-9995-4C9B-B487-6FA0D8F5DF3E}" dt="2023-03-20T15:29:28.631" v="15"/>
        <pc:sldMasterMkLst>
          <pc:docMk/>
          <pc:sldMasterMk cId="0" sldId="2147483735"/>
        </pc:sldMasterMkLst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48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49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50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52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53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54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55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56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57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58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59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60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61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62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63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64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65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66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67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68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69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70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71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72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73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74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75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76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77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78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79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80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81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82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83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84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85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86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87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88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89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90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91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92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93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94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95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96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97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98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699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700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701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702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703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704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706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708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709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710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711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712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713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714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715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716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717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718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719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720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721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722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723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724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725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726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727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728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729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730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731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732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733"/>
          </pc:sldLayoutMkLst>
        </pc:sldLayoutChg>
        <pc:sldLayoutChg chg="ad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0" sldId="2147483735"/>
            <pc:sldLayoutMk cId="0" sldId="2147483734"/>
          </pc:sldLayoutMkLst>
        </pc:sldLayoutChg>
      </pc:sldMasterChg>
      <pc:sldMasterChg chg="replId modSldLayout">
        <pc:chgData name="Subhranil Mukherjee" userId="S::subhranil.mukherjee@hytechpro.com::8d1e406b-345c-49d3-a1b7-4667dae2d7e7" providerId="AD" clId="Web-{C367CFC3-9995-4C9B-B487-6FA0D8F5DF3E}" dt="2023-03-20T15:29:28.631" v="15"/>
        <pc:sldMasterMkLst>
          <pc:docMk/>
          <pc:sldMasterMk cId="2460954070" sldId="2147483736"/>
        </pc:sldMasterMkLst>
        <pc:sldLayoutChg chg="replI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2460954070" sldId="2147483736"/>
            <pc:sldLayoutMk cId="2385387890" sldId="2147483737"/>
          </pc:sldLayoutMkLst>
        </pc:sldLayoutChg>
        <pc:sldLayoutChg chg="replI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2460954070" sldId="2147483736"/>
            <pc:sldLayoutMk cId="949138452" sldId="2147483738"/>
          </pc:sldLayoutMkLst>
        </pc:sldLayoutChg>
        <pc:sldLayoutChg chg="replI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2460954070" sldId="2147483736"/>
            <pc:sldLayoutMk cId="2591524520" sldId="2147483739"/>
          </pc:sldLayoutMkLst>
        </pc:sldLayoutChg>
        <pc:sldLayoutChg chg="replI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2460954070" sldId="2147483736"/>
            <pc:sldLayoutMk cId="1203092039" sldId="2147483740"/>
          </pc:sldLayoutMkLst>
        </pc:sldLayoutChg>
        <pc:sldLayoutChg chg="replI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2460954070" sldId="2147483736"/>
            <pc:sldLayoutMk cId="3733172339" sldId="2147483741"/>
          </pc:sldLayoutMkLst>
        </pc:sldLayoutChg>
        <pc:sldLayoutChg chg="replI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2460954070" sldId="2147483736"/>
            <pc:sldLayoutMk cId="3210312558" sldId="2147483742"/>
          </pc:sldLayoutMkLst>
        </pc:sldLayoutChg>
        <pc:sldLayoutChg chg="replI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2460954070" sldId="2147483736"/>
            <pc:sldLayoutMk cId="3146388984" sldId="2147483743"/>
          </pc:sldLayoutMkLst>
        </pc:sldLayoutChg>
        <pc:sldLayoutChg chg="replI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2460954070" sldId="2147483736"/>
            <pc:sldLayoutMk cId="3171841454" sldId="2147483744"/>
          </pc:sldLayoutMkLst>
        </pc:sldLayoutChg>
        <pc:sldLayoutChg chg="replI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2460954070" sldId="2147483736"/>
            <pc:sldLayoutMk cId="1718958274" sldId="2147483745"/>
          </pc:sldLayoutMkLst>
        </pc:sldLayoutChg>
        <pc:sldLayoutChg chg="replI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2460954070" sldId="2147483736"/>
            <pc:sldLayoutMk cId="2202905451" sldId="2147483746"/>
          </pc:sldLayoutMkLst>
        </pc:sldLayoutChg>
        <pc:sldLayoutChg chg="replI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2460954070" sldId="2147483736"/>
            <pc:sldLayoutMk cId="3479445657" sldId="2147483747"/>
          </pc:sldLayoutMkLst>
        </pc:sldLayoutChg>
      </pc:sldMasterChg>
      <pc:sldMasterChg chg="add replId addSldLayout modSldLayout">
        <pc:chgData name="Subhranil Mukherjee" userId="S::subhranil.mukherjee@hytechpro.com::8d1e406b-345c-49d3-a1b7-4667dae2d7e7" providerId="AD" clId="Web-{C367CFC3-9995-4C9B-B487-6FA0D8F5DF3E}" dt="2023-03-20T15:29:28.631" v="15"/>
        <pc:sldMasterMkLst>
          <pc:docMk/>
          <pc:sldMasterMk cId="2569242171" sldId="2147483748"/>
        </pc:sldMasterMkLst>
        <pc:sldLayoutChg chg="add replI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2569242171" sldId="2147483748"/>
            <pc:sldLayoutMk cId="349101005" sldId="2147483749"/>
          </pc:sldLayoutMkLst>
        </pc:sldLayoutChg>
        <pc:sldLayoutChg chg="add replI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2569242171" sldId="2147483748"/>
            <pc:sldLayoutMk cId="4116591532" sldId="2147483750"/>
          </pc:sldLayoutMkLst>
        </pc:sldLayoutChg>
        <pc:sldLayoutChg chg="add replI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2569242171" sldId="2147483748"/>
            <pc:sldLayoutMk cId="2061662066" sldId="2147483751"/>
          </pc:sldLayoutMkLst>
        </pc:sldLayoutChg>
        <pc:sldLayoutChg chg="add replI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2569242171" sldId="2147483748"/>
            <pc:sldLayoutMk cId="1368853398" sldId="2147483752"/>
          </pc:sldLayoutMkLst>
        </pc:sldLayoutChg>
        <pc:sldLayoutChg chg="add replI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2569242171" sldId="2147483748"/>
            <pc:sldLayoutMk cId="214022462" sldId="2147483753"/>
          </pc:sldLayoutMkLst>
        </pc:sldLayoutChg>
        <pc:sldLayoutChg chg="add replI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2569242171" sldId="2147483748"/>
            <pc:sldLayoutMk cId="127560836" sldId="2147483754"/>
          </pc:sldLayoutMkLst>
        </pc:sldLayoutChg>
        <pc:sldLayoutChg chg="add replI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2569242171" sldId="2147483748"/>
            <pc:sldLayoutMk cId="425694079" sldId="2147483755"/>
          </pc:sldLayoutMkLst>
        </pc:sldLayoutChg>
        <pc:sldLayoutChg chg="add replI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2569242171" sldId="2147483748"/>
            <pc:sldLayoutMk cId="272789239" sldId="2147483756"/>
          </pc:sldLayoutMkLst>
        </pc:sldLayoutChg>
        <pc:sldLayoutChg chg="add replI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2569242171" sldId="2147483748"/>
            <pc:sldLayoutMk cId="2972080272" sldId="2147483757"/>
          </pc:sldLayoutMkLst>
        </pc:sldLayoutChg>
        <pc:sldLayoutChg chg="add replI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2569242171" sldId="2147483748"/>
            <pc:sldLayoutMk cId="214372247" sldId="2147483758"/>
          </pc:sldLayoutMkLst>
        </pc:sldLayoutChg>
        <pc:sldLayoutChg chg="add replId">
          <pc:chgData name="Subhranil Mukherjee" userId="S::subhranil.mukherjee@hytechpro.com::8d1e406b-345c-49d3-a1b7-4667dae2d7e7" providerId="AD" clId="Web-{C367CFC3-9995-4C9B-B487-6FA0D8F5DF3E}" dt="2023-03-20T15:29:28.631" v="15"/>
          <pc:sldLayoutMkLst>
            <pc:docMk/>
            <pc:sldMasterMk cId="2569242171" sldId="2147483748"/>
            <pc:sldLayoutMk cId="3642921444" sldId="21474837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C591D-9C59-4813-A249-6F13731D5352}" type="datetimeFigureOut">
              <a:t>4/19/2023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E982D0-D04A-42CC-A047-CD325DFDF50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286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Google Shape;607;g11064e81c36_0_17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100"/>
          </a:p>
        </p:txBody>
      </p:sp>
      <p:sp>
        <p:nvSpPr>
          <p:cNvPr id="608" name="Google Shape;608;g11064e81c36_0_17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79413" y="685800"/>
            <a:ext cx="6097587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8025137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Google Shape;607;g11064e81c36_0_17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100"/>
          </a:p>
        </p:txBody>
      </p:sp>
      <p:sp>
        <p:nvSpPr>
          <p:cNvPr id="608" name="Google Shape;608;g11064e81c36_0_17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79413" y="685800"/>
            <a:ext cx="6097587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507099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Google Shape;607;g11064e81c36_0_17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100"/>
          </a:p>
        </p:txBody>
      </p:sp>
      <p:sp>
        <p:nvSpPr>
          <p:cNvPr id="608" name="Google Shape;608;g11064e81c36_0_17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79413" y="685800"/>
            <a:ext cx="6097587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04956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89.xml.rels><?xml version="1.0" encoding="UTF-8" standalone="yes" ?><Relationships xmlns="http://schemas.openxmlformats.org/package/2006/relationships"><Relationship Id="rId3" Target="../media/image2.png" Type="http://schemas.openxmlformats.org/officeDocument/2006/relationships/image"/><Relationship Id="rId2" Target="../media/image3.jpeg" Type="http://schemas.openxmlformats.org/officeDocument/2006/relationships/image"/><Relationship Id="rId1" Target="../slideMasters/slideMaster3.xml" Type="http://schemas.openxmlformats.org/officeDocument/2006/relationships/slideMaster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 ?><Relationships xmlns="http://schemas.openxmlformats.org/package/2006/relationships"><Relationship Id="rId3" Target="../media/image2.png" Type="http://schemas.openxmlformats.org/officeDocument/2006/relationships/image"/><Relationship Id="rId2" Target="../media/image4.jpeg" Type="http://schemas.openxmlformats.org/officeDocument/2006/relationships/image"/><Relationship Id="rId1" Target="../slideMasters/slideMaster3.xml" Type="http://schemas.openxmlformats.org/officeDocument/2006/relationships/slideMaster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82"/>
          <p:cNvSpPr>
            <a:spLocks noGrp="1"/>
          </p:cNvSpPr>
          <p:nvPr>
            <p:ph type="pic" idx="2"/>
          </p:nvPr>
        </p:nvSpPr>
        <p:spPr>
          <a:xfrm>
            <a:off x="1" y="0"/>
            <a:ext cx="7149600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ull Image BG">
  <p:cSld name="Full Image BG"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83"/>
          <p:cNvSpPr>
            <a:spLocks noGrp="1"/>
          </p:cNvSpPr>
          <p:nvPr>
            <p:ph type="pic" idx="2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Individual of the Team">
  <p:cSld name="2_Individual of the Team"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84"/>
          <p:cNvSpPr>
            <a:spLocks noGrp="1"/>
          </p:cNvSpPr>
          <p:nvPr>
            <p:ph type="pic" idx="2"/>
          </p:nvPr>
        </p:nvSpPr>
        <p:spPr>
          <a:xfrm>
            <a:off x="0" y="0"/>
            <a:ext cx="6096000" cy="693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Custom Layout">
  <p:cSld name="9_Custom Layout"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85"/>
          <p:cNvSpPr>
            <a:spLocks noGrp="1"/>
          </p:cNvSpPr>
          <p:nvPr>
            <p:ph type="pic" idx="2"/>
          </p:nvPr>
        </p:nvSpPr>
        <p:spPr>
          <a:xfrm>
            <a:off x="1012500" y="1876777"/>
            <a:ext cx="914400" cy="9144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305" name="Google Shape;305;p85"/>
          <p:cNvSpPr>
            <a:spLocks noGrp="1"/>
          </p:cNvSpPr>
          <p:nvPr>
            <p:ph type="pic" idx="3"/>
          </p:nvPr>
        </p:nvSpPr>
        <p:spPr>
          <a:xfrm>
            <a:off x="4311213" y="1876777"/>
            <a:ext cx="914400" cy="9144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306" name="Google Shape;306;p85"/>
          <p:cNvSpPr>
            <a:spLocks noGrp="1"/>
          </p:cNvSpPr>
          <p:nvPr>
            <p:ph type="pic" idx="4"/>
          </p:nvPr>
        </p:nvSpPr>
        <p:spPr>
          <a:xfrm>
            <a:off x="7499863" y="1876777"/>
            <a:ext cx="914400" cy="9144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ata Driven">
  <p:cSld name="Data Driven"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6"/>
          <p:cNvSpPr>
            <a:spLocks noGrp="1"/>
          </p:cNvSpPr>
          <p:nvPr>
            <p:ph type="pic" idx="2"/>
          </p:nvPr>
        </p:nvSpPr>
        <p:spPr>
          <a:xfrm>
            <a:off x="-1587" y="1810375"/>
            <a:ext cx="12192000" cy="26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act Us">
  <p:cSld name="Contact Us"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87"/>
          <p:cNvSpPr>
            <a:spLocks noGrp="1"/>
          </p:cNvSpPr>
          <p:nvPr>
            <p:ph type="pic" idx="2"/>
          </p:nvPr>
        </p:nvSpPr>
        <p:spPr>
          <a:xfrm>
            <a:off x="0" y="1509472"/>
            <a:ext cx="12192000" cy="33868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act Us 1">
  <p:cSld name="Contact Us_1"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88"/>
          <p:cNvSpPr>
            <a:spLocks noGrp="1"/>
          </p:cNvSpPr>
          <p:nvPr>
            <p:ph type="pic" idx="2"/>
          </p:nvPr>
        </p:nvSpPr>
        <p:spPr>
          <a:xfrm>
            <a:off x="0" y="1509472"/>
            <a:ext cx="12192000" cy="338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A5A5A5"/>
              </a:buClr>
              <a:buSzPts val="1600"/>
              <a:buFont typeface="Arial"/>
              <a:buNone/>
              <a:defRPr sz="2133" b="0" i="0" u="none" strike="noStrike" cap="none">
                <a:solidFill>
                  <a:srgbClr val="A5A5A5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652F1-CC1D-5241-F9A0-8B3631EA75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8A5494-5A6C-47CF-F8F4-6C71E619E8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4CB31F-9481-28EA-6C7F-AB98DF30C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204390-F9C2-EB45-8E66-D36EADA7F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EC64EA-4450-D357-B77F-853E5277D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010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ECDF2-F929-4FF7-5307-42E120646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A287E-8A0F-C19D-56AA-457B515BE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1CEAA-C82B-B96A-6C0F-8118E00E6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529B03-49A4-E653-B84B-D407D5A66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2EC4A0-D156-2D84-817B-3E20AC916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0FBC-1820-408A-8305-77893041036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65915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B8F3D-8139-75FB-F80C-6C217D9D2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BFC70B-FDA5-2E35-D461-DCF7188B26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24F34E-C8B9-4084-8030-41EED9383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DB611-7194-4965-936C-574847F6C4C6}" type="datetimeFigureOut">
              <a:rPr lang="en-IN" smtClean="0"/>
              <a:t>19-04-2023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D514F2-C153-CFAB-45DE-CAB49EF2D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827C92-54BC-0D4C-84D0-0E1470F1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0FBC-1820-408A-8305-77893041036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166206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676FC-01E0-11F7-96BB-5CB5D82CB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48A3F-DF35-E44D-07C9-1CED64BBEC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6774F8-E8C0-CAF8-156D-820944CD4B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F9DDD4-A8BB-1AD6-3877-F2E6A31DC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D944CB-04C0-6389-4027-DBD4969CF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105D61-9ED6-2173-8016-7EF994F63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88533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3D357-3BEF-84B6-25C9-78F7A2F6D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C5D025-0F5B-B66D-133A-CE1E8214B6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04E2C5-E1C2-3BAC-19ED-C1F7B13560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236C6A-EBB9-4580-E555-D59D6F8435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CA2507-33BC-C2B9-01E7-9AA8B96806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9273FE-951B-E6BF-487C-543EBBFCB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DB611-7194-4965-936C-574847F6C4C6}" type="datetimeFigureOut">
              <a:rPr lang="en-IN" smtClean="0"/>
              <a:t>19-04-2023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C592FB-B146-129C-E70B-52092712F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6328DA-6289-6AAE-D5F9-CFB5F638D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0FBC-1820-408A-8305-77893041036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4022462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DE9D5-77ED-F064-892C-893056ACB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C84B65-B53C-AF91-F817-71C13ECEE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DB611-7194-4965-936C-574847F6C4C6}" type="datetimeFigureOut">
              <a:rPr lang="en-IN" smtClean="0"/>
              <a:t>19-04-2023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7A6282-7FA5-33A8-5314-9B3C3B21E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FF420C-B9EF-F788-D6A7-5315B1100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0FBC-1820-408A-8305-77893041036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560836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AAB657-4364-DA3B-B152-C1016C404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DB611-7194-4965-936C-574847F6C4C6}" type="datetimeFigureOut">
              <a:rPr lang="en-IN" smtClean="0"/>
              <a:t>19-04-2023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F08606-61C0-D76D-3C36-FF69EE24D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0B39D3-FFC1-FD2E-C53D-764F29ACB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0FBC-1820-408A-8305-77893041036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56940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04CF8-270E-D1E4-ADAF-2574CB265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3A85F-8F8A-6932-FBDA-CDD5BCABAD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7911AD-5EF9-422F-DA5F-F956B89086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252D43-17D1-E3E9-2795-7262ED371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DB611-7194-4965-936C-574847F6C4C6}" type="datetimeFigureOut">
              <a:rPr lang="en-IN" smtClean="0"/>
              <a:t>19-04-2023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7D02EB-BBA9-A2FF-09BC-B44A04B69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AFE891-C4B1-788C-91AD-17DA207D2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0FBC-1820-408A-8305-77893041036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789239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0F59D-D13C-1167-AEC8-65D6A9316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EF037F-19ED-B169-C473-EE4380A47A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159863-73ED-828C-CA9E-1671184BF9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7E6A41-2043-D289-AFE9-A919ED1AC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DB611-7194-4965-936C-574847F6C4C6}" type="datetimeFigureOut">
              <a:rPr lang="en-IN" smtClean="0"/>
              <a:t>19-04-2023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E97B7E-B8CC-C109-351F-E5661E626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DF1885-4536-331D-E03A-9158EC483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0FBC-1820-408A-8305-77893041036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2080272"/>
      </p:ext>
    </p:extLst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3A2EF-0C7C-18A5-F16E-0C01C9318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4D4601-D482-7988-B7C4-D4D677EA91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843D3-43C1-55FE-8569-72AA243F9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DB611-7194-4965-936C-574847F6C4C6}" type="datetimeFigureOut">
              <a:rPr lang="en-IN" smtClean="0"/>
              <a:t>19-04-2023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1ED353-02EB-6C79-BE7F-2D288BA95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ABE24D-E6A5-0ED7-ED2D-9F5C834E5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0FBC-1820-408A-8305-77893041036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4372247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396D19-937C-1963-962E-0A5DD2FBBF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8A6E33-660F-5280-7A5B-E6CBF38D68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192A83-DB8C-4C6F-0F6A-6F01A6E93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DB611-7194-4965-936C-574847F6C4C6}" type="datetimeFigureOut">
              <a:rPr lang="en-IN" smtClean="0"/>
              <a:t>19-04-2023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F77E0D-99C3-5ACD-F237-8F0ED8D1B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24159C-0C96-CD15-DB72-5EE5CAAA2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0FBC-1820-408A-8305-77893041036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42921444"/>
      </p:ext>
    </p:extLst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ster Slide 1">
  <p:cSld name="Master Slide 1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Mission_2">
  <p:cSld name="3_Mission_2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>
            <a:spLocks noGrp="1"/>
          </p:cNvSpPr>
          <p:nvPr>
            <p:ph type="pic" idx="2"/>
          </p:nvPr>
        </p:nvSpPr>
        <p:spPr>
          <a:xfrm>
            <a:off x="0" y="1993247"/>
            <a:ext cx="4058400" cy="263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34300" rIns="34300" bIns="3430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18" name="Google Shape;18;p3"/>
          <p:cNvSpPr>
            <a:spLocks noGrp="1"/>
          </p:cNvSpPr>
          <p:nvPr>
            <p:ph type="pic" idx="3"/>
          </p:nvPr>
        </p:nvSpPr>
        <p:spPr>
          <a:xfrm>
            <a:off x="8116673" y="1993247"/>
            <a:ext cx="4059200" cy="263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34300" rIns="34300" bIns="3430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chedule overview">
  <p:cSld name="schedule overview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>
            <a:spLocks noGrp="1"/>
          </p:cNvSpPr>
          <p:nvPr>
            <p:ph type="pic" idx="2"/>
          </p:nvPr>
        </p:nvSpPr>
        <p:spPr>
          <a:xfrm>
            <a:off x="-1588" y="1704407"/>
            <a:ext cx="12192000" cy="40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D8D8D8"/>
              </a:buClr>
              <a:buSzPts val="1600"/>
              <a:buFont typeface="Arial"/>
              <a:buNone/>
              <a:defRPr sz="2133" b="0" i="0" u="none" strike="noStrike" cap="none">
                <a:solidFill>
                  <a:srgbClr val="D8D8D8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-with-picture">
  <p:cSld name="Text-with-pictur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>
            <a:spLocks noGrp="1"/>
          </p:cNvSpPr>
          <p:nvPr>
            <p:ph type="pic" idx="2"/>
          </p:nvPr>
        </p:nvSpPr>
        <p:spPr>
          <a:xfrm>
            <a:off x="864160" y="1968040"/>
            <a:ext cx="5050800" cy="3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reak">
  <p:cSld name="Break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>
            <a:spLocks noGrp="1"/>
          </p:cNvSpPr>
          <p:nvPr>
            <p:ph type="pic" idx="2"/>
          </p:nvPr>
        </p:nvSpPr>
        <p:spPr>
          <a:xfrm>
            <a:off x="0" y="0"/>
            <a:ext cx="12192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art-Company">
  <p:cSld name="Start-Compan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a_clients">
  <p:cSld name="Sta_client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>
            <a:spLocks noGrp="1"/>
          </p:cNvSpPr>
          <p:nvPr>
            <p:ph type="pic" idx="2"/>
          </p:nvPr>
        </p:nvSpPr>
        <p:spPr>
          <a:xfrm>
            <a:off x="-3" y="0"/>
            <a:ext cx="12192000" cy="495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Image Placeholder">
  <p:cSld name="Big Image Placeholder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0"/>
          <p:cNvSpPr>
            <a:spLocks noGrp="1"/>
          </p:cNvSpPr>
          <p:nvPr>
            <p:ph type="pic" idx="2"/>
          </p:nvPr>
        </p:nvSpPr>
        <p:spPr>
          <a:xfrm>
            <a:off x="-1588" y="0"/>
            <a:ext cx="12192000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D8D8D8"/>
              </a:buClr>
              <a:buSzPts val="1600"/>
              <a:buFont typeface="Arial"/>
              <a:buNone/>
              <a:defRPr sz="2133" b="0" i="0" u="none" strike="noStrike" cap="none">
                <a:solidFill>
                  <a:srgbClr val="D8D8D8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placeholder to table products">
  <p:cSld name="4_placeholder to table product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1"/>
          <p:cNvSpPr>
            <a:spLocks noGrp="1"/>
          </p:cNvSpPr>
          <p:nvPr>
            <p:ph type="pic" idx="2"/>
          </p:nvPr>
        </p:nvSpPr>
        <p:spPr>
          <a:xfrm>
            <a:off x="3499716" y="1551964"/>
            <a:ext cx="631200" cy="6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  <a:defRPr sz="6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34" name="Google Shape;34;p11"/>
          <p:cNvSpPr>
            <a:spLocks noGrp="1"/>
          </p:cNvSpPr>
          <p:nvPr>
            <p:ph type="pic" idx="3"/>
          </p:nvPr>
        </p:nvSpPr>
        <p:spPr>
          <a:xfrm>
            <a:off x="5294136" y="1549660"/>
            <a:ext cx="631200" cy="6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  <a:defRPr sz="6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35" name="Google Shape;35;p11"/>
          <p:cNvSpPr>
            <a:spLocks noGrp="1"/>
          </p:cNvSpPr>
          <p:nvPr>
            <p:ph type="pic" idx="4"/>
          </p:nvPr>
        </p:nvSpPr>
        <p:spPr>
          <a:xfrm>
            <a:off x="6890925" y="1551964"/>
            <a:ext cx="631200" cy="6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  <a:defRPr sz="6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36" name="Google Shape;36;p11"/>
          <p:cNvSpPr>
            <a:spLocks noGrp="1"/>
          </p:cNvSpPr>
          <p:nvPr>
            <p:ph type="pic" idx="5"/>
          </p:nvPr>
        </p:nvSpPr>
        <p:spPr>
          <a:xfrm>
            <a:off x="8446508" y="1549660"/>
            <a:ext cx="631200" cy="6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  <a:defRPr sz="6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37" name="Google Shape;37;p11"/>
          <p:cNvSpPr>
            <a:spLocks noGrp="1"/>
          </p:cNvSpPr>
          <p:nvPr>
            <p:ph type="pic" idx="6"/>
          </p:nvPr>
        </p:nvSpPr>
        <p:spPr>
          <a:xfrm>
            <a:off x="9899557" y="1551964"/>
            <a:ext cx="631200" cy="6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  <a:defRPr sz="6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ur Clients">
  <p:cSld name="Our Clien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2"/>
          <p:cNvSpPr>
            <a:spLocks noGrp="1"/>
          </p:cNvSpPr>
          <p:nvPr>
            <p:ph type="pic" idx="2"/>
          </p:nvPr>
        </p:nvSpPr>
        <p:spPr>
          <a:xfrm>
            <a:off x="11545" y="2195659"/>
            <a:ext cx="12192000" cy="212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ig_Picture_team-skills">
  <p:cSld name="2_Big_Picture_team-skill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>
            <a:spLocks noGrp="1"/>
          </p:cNvSpPr>
          <p:nvPr>
            <p:ph type="pic" idx="2"/>
          </p:nvPr>
        </p:nvSpPr>
        <p:spPr>
          <a:xfrm>
            <a:off x="0" y="0"/>
            <a:ext cx="12203200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42" name="Google Shape;42;p13"/>
          <p:cNvSpPr>
            <a:spLocks noGrp="1"/>
          </p:cNvSpPr>
          <p:nvPr>
            <p:ph type="pic" idx="3"/>
          </p:nvPr>
        </p:nvSpPr>
        <p:spPr>
          <a:xfrm>
            <a:off x="1573819" y="2261400"/>
            <a:ext cx="1641200" cy="177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7_Title Slide">
  <p:cSld name="7_Title Slide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o Footer">
  <p:cSld name="No Foot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5"/>
          <p:cNvSpPr/>
          <p:nvPr/>
        </p:nvSpPr>
        <p:spPr>
          <a:xfrm>
            <a:off x="3013616" y="6260123"/>
            <a:ext cx="5863200" cy="468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45733" tIns="22867" rIns="45733" bIns="22867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67">
                <a:solidFill>
                  <a:schemeClr val="lt1"/>
                </a:solidFill>
                <a:latin typeface="Lato Light"/>
                <a:ea typeface="Lato Light"/>
                <a:cs typeface="Lato Light"/>
                <a:sym typeface="Lato Light"/>
              </a:rPr>
              <a:t> v</a:t>
            </a:r>
            <a:endParaRPr sz="667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ne_vs_app">
  <p:cSld name="phone_vs_app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6"/>
          <p:cNvSpPr>
            <a:spLocks noGrp="1"/>
          </p:cNvSpPr>
          <p:nvPr>
            <p:ph type="pic" idx="2"/>
          </p:nvPr>
        </p:nvSpPr>
        <p:spPr>
          <a:xfrm>
            <a:off x="3998931" y="2028992"/>
            <a:ext cx="1405600" cy="248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98A8BC"/>
              </a:buClr>
              <a:buSzPts val="1100"/>
              <a:buFont typeface="Arial"/>
              <a:buNone/>
              <a:defRPr sz="1467" b="0" i="0" u="none" strike="noStrike" cap="none">
                <a:solidFill>
                  <a:srgbClr val="98A8BC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48" name="Google Shape;48;p16"/>
          <p:cNvSpPr>
            <a:spLocks noGrp="1"/>
          </p:cNvSpPr>
          <p:nvPr>
            <p:ph type="pic" idx="3"/>
          </p:nvPr>
        </p:nvSpPr>
        <p:spPr>
          <a:xfrm>
            <a:off x="6818152" y="2051272"/>
            <a:ext cx="1405600" cy="248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98A8BC"/>
              </a:buClr>
              <a:buSzPts val="1100"/>
              <a:buFont typeface="Arial"/>
              <a:buNone/>
              <a:defRPr sz="1467" b="0" i="0" u="none" strike="noStrike" cap="none">
                <a:solidFill>
                  <a:srgbClr val="98A8BC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vices_3_iPhones_vs">
  <p:cSld name="Devices_3_iPhones_vs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7"/>
          <p:cNvSpPr>
            <a:spLocks noGrp="1"/>
          </p:cNvSpPr>
          <p:nvPr>
            <p:ph type="pic" idx="2"/>
          </p:nvPr>
        </p:nvSpPr>
        <p:spPr>
          <a:xfrm>
            <a:off x="1203461" y="2504349"/>
            <a:ext cx="1381600" cy="24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98A8BC"/>
              </a:buClr>
              <a:buSzPts val="800"/>
              <a:buFont typeface="Arial"/>
              <a:buNone/>
              <a:defRPr sz="1067" b="0" i="0" u="none" strike="noStrike" cap="none">
                <a:solidFill>
                  <a:srgbClr val="98A8BC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51" name="Google Shape;51;p17"/>
          <p:cNvSpPr>
            <a:spLocks noGrp="1"/>
          </p:cNvSpPr>
          <p:nvPr>
            <p:ph type="pic" idx="3"/>
          </p:nvPr>
        </p:nvSpPr>
        <p:spPr>
          <a:xfrm>
            <a:off x="4834347" y="2504349"/>
            <a:ext cx="1381600" cy="24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98A8BC"/>
              </a:buClr>
              <a:buSzPts val="800"/>
              <a:buFont typeface="Arial"/>
              <a:buNone/>
              <a:defRPr sz="1067" b="0" i="0" u="none" strike="noStrike" cap="none">
                <a:solidFill>
                  <a:srgbClr val="98A8BC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52" name="Google Shape;52;p17"/>
          <p:cNvSpPr>
            <a:spLocks noGrp="1"/>
          </p:cNvSpPr>
          <p:nvPr>
            <p:ph type="pic" idx="4"/>
          </p:nvPr>
        </p:nvSpPr>
        <p:spPr>
          <a:xfrm>
            <a:off x="8520947" y="2504349"/>
            <a:ext cx="1381600" cy="24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98A8BC"/>
              </a:buClr>
              <a:buSzPts val="800"/>
              <a:buFont typeface="Arial"/>
              <a:buNone/>
              <a:defRPr sz="1067" b="0" i="0" u="none" strike="noStrike" cap="none">
                <a:solidFill>
                  <a:srgbClr val="98A8BC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pp Design">
  <p:cSld name="App Design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8"/>
          <p:cNvSpPr>
            <a:spLocks noGrp="1"/>
          </p:cNvSpPr>
          <p:nvPr>
            <p:ph type="pic" idx="2"/>
          </p:nvPr>
        </p:nvSpPr>
        <p:spPr>
          <a:xfrm>
            <a:off x="5269249" y="2328240"/>
            <a:ext cx="1669600" cy="297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98A8BC"/>
              </a:buClr>
              <a:buSzPts val="1100"/>
              <a:buFont typeface="Arial"/>
              <a:buNone/>
              <a:defRPr sz="1467" b="0" i="0" u="none" strike="noStrike" cap="none">
                <a:solidFill>
                  <a:srgbClr val="98A8BC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Iphones Mockup">
  <p:cSld name="3 Iphones Mockup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9"/>
          <p:cNvSpPr>
            <a:spLocks noGrp="1"/>
          </p:cNvSpPr>
          <p:nvPr>
            <p:ph type="pic" idx="2"/>
          </p:nvPr>
        </p:nvSpPr>
        <p:spPr>
          <a:xfrm>
            <a:off x="-3" y="0"/>
            <a:ext cx="12192000" cy="42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57" name="Google Shape;57;p19"/>
          <p:cNvSpPr>
            <a:spLocks noGrp="1"/>
          </p:cNvSpPr>
          <p:nvPr>
            <p:ph type="pic" idx="3"/>
          </p:nvPr>
        </p:nvSpPr>
        <p:spPr>
          <a:xfrm>
            <a:off x="744844" y="1784817"/>
            <a:ext cx="752800" cy="21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58" name="Google Shape;58;p19"/>
          <p:cNvSpPr>
            <a:spLocks noGrp="1"/>
          </p:cNvSpPr>
          <p:nvPr>
            <p:ph type="pic" idx="4"/>
          </p:nvPr>
        </p:nvSpPr>
        <p:spPr>
          <a:xfrm>
            <a:off x="3320753" y="1784817"/>
            <a:ext cx="751200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59" name="Google Shape;59;p19"/>
          <p:cNvSpPr>
            <a:spLocks noGrp="1"/>
          </p:cNvSpPr>
          <p:nvPr>
            <p:ph type="pic" idx="5"/>
          </p:nvPr>
        </p:nvSpPr>
        <p:spPr>
          <a:xfrm>
            <a:off x="1651059" y="1553611"/>
            <a:ext cx="1524800" cy="274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3_app">
  <p:cSld name="03_app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0"/>
          <p:cNvSpPr>
            <a:spLocks noGrp="1"/>
          </p:cNvSpPr>
          <p:nvPr>
            <p:ph type="pic" idx="2"/>
          </p:nvPr>
        </p:nvSpPr>
        <p:spPr>
          <a:xfrm>
            <a:off x="-3" y="0"/>
            <a:ext cx="12192000" cy="32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62" name="Google Shape;62;p20"/>
          <p:cNvSpPr>
            <a:spLocks noGrp="1"/>
          </p:cNvSpPr>
          <p:nvPr>
            <p:ph type="pic" idx="3"/>
          </p:nvPr>
        </p:nvSpPr>
        <p:spPr>
          <a:xfrm>
            <a:off x="997397" y="1188271"/>
            <a:ext cx="752800" cy="21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63" name="Google Shape;63;p20"/>
          <p:cNvSpPr>
            <a:spLocks noGrp="1"/>
          </p:cNvSpPr>
          <p:nvPr>
            <p:ph type="pic" idx="4"/>
          </p:nvPr>
        </p:nvSpPr>
        <p:spPr>
          <a:xfrm>
            <a:off x="3573307" y="1188271"/>
            <a:ext cx="803200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64" name="Google Shape;64;p20"/>
          <p:cNvSpPr>
            <a:spLocks noGrp="1"/>
          </p:cNvSpPr>
          <p:nvPr>
            <p:ph type="pic" idx="5"/>
          </p:nvPr>
        </p:nvSpPr>
        <p:spPr>
          <a:xfrm>
            <a:off x="1903613" y="966020"/>
            <a:ext cx="1558400" cy="275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pp_features">
  <p:cSld name="app_feature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1"/>
          <p:cNvSpPr>
            <a:spLocks noGrp="1"/>
          </p:cNvSpPr>
          <p:nvPr>
            <p:ph type="pic" idx="2"/>
          </p:nvPr>
        </p:nvSpPr>
        <p:spPr>
          <a:xfrm>
            <a:off x="-3" y="0"/>
            <a:ext cx="12192000" cy="32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dk1"/>
                </a:solidFill>
                <a:latin typeface="Raleway Light"/>
                <a:ea typeface="Raleway Light"/>
                <a:cs typeface="Raleway Light"/>
                <a:sym typeface="Raleway Light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67" name="Google Shape;67;p21"/>
          <p:cNvSpPr>
            <a:spLocks noGrp="1"/>
          </p:cNvSpPr>
          <p:nvPr>
            <p:ph type="pic" idx="3"/>
          </p:nvPr>
        </p:nvSpPr>
        <p:spPr>
          <a:xfrm>
            <a:off x="1535888" y="1233377"/>
            <a:ext cx="2360800" cy="422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dk1"/>
                </a:solidFill>
                <a:latin typeface="Raleway Light"/>
                <a:ea typeface="Raleway Light"/>
                <a:cs typeface="Raleway Light"/>
                <a:sym typeface="Raleway Light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pp Design 01">
  <p:cSld name="App Design 01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2"/>
          <p:cNvSpPr>
            <a:spLocks noGrp="1"/>
          </p:cNvSpPr>
          <p:nvPr>
            <p:ph type="pic" idx="2"/>
          </p:nvPr>
        </p:nvSpPr>
        <p:spPr>
          <a:xfrm>
            <a:off x="4303919" y="2557197"/>
            <a:ext cx="944800" cy="2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  <a:defRPr sz="6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70" name="Google Shape;70;p22"/>
          <p:cNvSpPr>
            <a:spLocks noGrp="1"/>
          </p:cNvSpPr>
          <p:nvPr>
            <p:ph type="pic" idx="3"/>
          </p:nvPr>
        </p:nvSpPr>
        <p:spPr>
          <a:xfrm>
            <a:off x="1165167" y="2550141"/>
            <a:ext cx="896000" cy="2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  <a:defRPr sz="6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71" name="Google Shape;71;p22"/>
          <p:cNvSpPr>
            <a:spLocks noGrp="1"/>
          </p:cNvSpPr>
          <p:nvPr>
            <p:ph type="pic" idx="4"/>
          </p:nvPr>
        </p:nvSpPr>
        <p:spPr>
          <a:xfrm>
            <a:off x="2252868" y="2267919"/>
            <a:ext cx="1889600" cy="33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  <a:defRPr sz="6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ockup-device1">
  <p:cSld name="Mockup-device1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3"/>
          <p:cNvSpPr>
            <a:spLocks noGrp="1"/>
          </p:cNvSpPr>
          <p:nvPr>
            <p:ph type="pic" idx="2"/>
          </p:nvPr>
        </p:nvSpPr>
        <p:spPr>
          <a:xfrm>
            <a:off x="-11544" y="-34641"/>
            <a:ext cx="12212000" cy="531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74" name="Google Shape;74;p23"/>
          <p:cNvSpPr>
            <a:spLocks noGrp="1"/>
          </p:cNvSpPr>
          <p:nvPr>
            <p:ph type="pic" idx="3"/>
          </p:nvPr>
        </p:nvSpPr>
        <p:spPr>
          <a:xfrm>
            <a:off x="5168481" y="2327763"/>
            <a:ext cx="1895200" cy="335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App Design 04">
  <p:cSld name="2_App Design 04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4"/>
          <p:cNvSpPr>
            <a:spLocks noGrp="1"/>
          </p:cNvSpPr>
          <p:nvPr>
            <p:ph type="pic" idx="2"/>
          </p:nvPr>
        </p:nvSpPr>
        <p:spPr>
          <a:xfrm>
            <a:off x="1733764" y="2716517"/>
            <a:ext cx="740800" cy="212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  <a:defRPr sz="6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77" name="Google Shape;77;p24"/>
          <p:cNvSpPr>
            <a:spLocks noGrp="1"/>
          </p:cNvSpPr>
          <p:nvPr>
            <p:ph type="pic" idx="3"/>
          </p:nvPr>
        </p:nvSpPr>
        <p:spPr>
          <a:xfrm>
            <a:off x="4303919" y="2716517"/>
            <a:ext cx="783600" cy="212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  <a:defRPr sz="6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78" name="Google Shape;78;p24"/>
          <p:cNvSpPr>
            <a:spLocks noGrp="1"/>
          </p:cNvSpPr>
          <p:nvPr>
            <p:ph type="pic" idx="4"/>
          </p:nvPr>
        </p:nvSpPr>
        <p:spPr>
          <a:xfrm>
            <a:off x="2645976" y="2485757"/>
            <a:ext cx="1512800" cy="27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  <a:defRPr sz="6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App Design 01">
  <p:cSld name="1_App Design 01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5"/>
          <p:cNvSpPr>
            <a:spLocks noGrp="1"/>
          </p:cNvSpPr>
          <p:nvPr>
            <p:ph type="pic" idx="2"/>
          </p:nvPr>
        </p:nvSpPr>
        <p:spPr>
          <a:xfrm>
            <a:off x="1813397" y="1961356"/>
            <a:ext cx="2681200" cy="360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vices_Tablet_H">
  <p:cSld name="Devices_Tablet_H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6"/>
          <p:cNvSpPr>
            <a:spLocks noGrp="1"/>
          </p:cNvSpPr>
          <p:nvPr>
            <p:ph type="pic" idx="2"/>
          </p:nvPr>
        </p:nvSpPr>
        <p:spPr>
          <a:xfrm>
            <a:off x="3979369" y="2813511"/>
            <a:ext cx="4180000" cy="31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t-mockup">
  <p:cSld name="tablet-mockup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7"/>
          <p:cNvSpPr>
            <a:spLocks noGrp="1"/>
          </p:cNvSpPr>
          <p:nvPr>
            <p:ph type="pic" idx="2"/>
          </p:nvPr>
        </p:nvSpPr>
        <p:spPr>
          <a:xfrm>
            <a:off x="2157945" y="2113523"/>
            <a:ext cx="2023200" cy="27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98A8BC"/>
              </a:buClr>
              <a:buSzPts val="800"/>
              <a:buFont typeface="Arial"/>
              <a:buNone/>
              <a:defRPr sz="1067" b="0" i="0" u="none" strike="noStrike" cap="none">
                <a:solidFill>
                  <a:srgbClr val="98A8BC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85" name="Google Shape;85;p27"/>
          <p:cNvSpPr>
            <a:spLocks noGrp="1"/>
          </p:cNvSpPr>
          <p:nvPr>
            <p:ph type="pic" idx="3"/>
          </p:nvPr>
        </p:nvSpPr>
        <p:spPr>
          <a:xfrm>
            <a:off x="5084512" y="2115536"/>
            <a:ext cx="2020800" cy="27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98A8BC"/>
              </a:buClr>
              <a:buSzPts val="800"/>
              <a:buFont typeface="Arial"/>
              <a:buNone/>
              <a:defRPr sz="1067" b="0" i="0" u="none" strike="noStrike" cap="none">
                <a:solidFill>
                  <a:srgbClr val="98A8BC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86" name="Google Shape;86;p27"/>
          <p:cNvSpPr>
            <a:spLocks noGrp="1"/>
          </p:cNvSpPr>
          <p:nvPr>
            <p:ph type="pic" idx="4"/>
          </p:nvPr>
        </p:nvSpPr>
        <p:spPr>
          <a:xfrm>
            <a:off x="7940440" y="2115536"/>
            <a:ext cx="2024800" cy="27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98A8BC"/>
              </a:buClr>
              <a:buSzPts val="800"/>
              <a:buFont typeface="Arial"/>
              <a:buNone/>
              <a:defRPr sz="1067" b="0" i="0" u="none" strike="noStrike" cap="none">
                <a:solidFill>
                  <a:srgbClr val="98A8BC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vices_laptop_project">
  <p:cSld name="Devices_laptop_projec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8"/>
          <p:cNvSpPr>
            <a:spLocks noGrp="1"/>
          </p:cNvSpPr>
          <p:nvPr>
            <p:ph type="pic" idx="2"/>
          </p:nvPr>
        </p:nvSpPr>
        <p:spPr>
          <a:xfrm>
            <a:off x="1093776" y="2489880"/>
            <a:ext cx="2996000" cy="18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Laptop Project">
  <p:cSld name="1_Laptop Project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9"/>
          <p:cNvSpPr>
            <a:spLocks noGrp="1"/>
          </p:cNvSpPr>
          <p:nvPr>
            <p:ph type="pic" idx="2"/>
          </p:nvPr>
        </p:nvSpPr>
        <p:spPr>
          <a:xfrm>
            <a:off x="7284557" y="2501224"/>
            <a:ext cx="3349600" cy="20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98A8BC"/>
              </a:buClr>
              <a:buSzPts val="800"/>
              <a:buFont typeface="Arial"/>
              <a:buNone/>
              <a:defRPr sz="1067" b="0" i="0" u="none" strike="noStrike" cap="none">
                <a:solidFill>
                  <a:srgbClr val="98A8BC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evices_laptop2_project">
  <p:cSld name="1_Devices_laptop2_projec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0"/>
          <p:cNvSpPr>
            <a:spLocks noGrp="1"/>
          </p:cNvSpPr>
          <p:nvPr>
            <p:ph type="pic" idx="2"/>
          </p:nvPr>
        </p:nvSpPr>
        <p:spPr>
          <a:xfrm>
            <a:off x="4548153" y="3102839"/>
            <a:ext cx="2996000" cy="18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7_Title Slide">
  <p:cSld name="37_Title Slide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1"/>
          <p:cNvSpPr>
            <a:spLocks noGrp="1"/>
          </p:cNvSpPr>
          <p:nvPr>
            <p:ph type="pic" idx="2"/>
          </p:nvPr>
        </p:nvSpPr>
        <p:spPr>
          <a:xfrm>
            <a:off x="4218185" y="2054289"/>
            <a:ext cx="3340800" cy="189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95" name="Google Shape;95;p31"/>
          <p:cNvSpPr>
            <a:spLocks noGrp="1"/>
          </p:cNvSpPr>
          <p:nvPr>
            <p:ph type="pic" idx="3"/>
          </p:nvPr>
        </p:nvSpPr>
        <p:spPr>
          <a:xfrm>
            <a:off x="2684333" y="3930189"/>
            <a:ext cx="458800" cy="81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ctr" rtl="0">
              <a:lnSpc>
                <a:spcPct val="5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400"/>
              <a:buFont typeface="Arial"/>
              <a:buNone/>
              <a:defRPr sz="533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96" name="Google Shape;96;p31"/>
          <p:cNvSpPr>
            <a:spLocks noGrp="1"/>
          </p:cNvSpPr>
          <p:nvPr>
            <p:ph type="pic" idx="4"/>
          </p:nvPr>
        </p:nvSpPr>
        <p:spPr>
          <a:xfrm>
            <a:off x="7080920" y="3356089"/>
            <a:ext cx="2128000" cy="13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97" name="Google Shape;97;p31"/>
          <p:cNvSpPr>
            <a:spLocks noGrp="1"/>
          </p:cNvSpPr>
          <p:nvPr>
            <p:ph type="pic" idx="5"/>
          </p:nvPr>
        </p:nvSpPr>
        <p:spPr>
          <a:xfrm>
            <a:off x="3321915" y="3279088"/>
            <a:ext cx="1127200" cy="14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laptop">
  <p:cSld name="4_laptop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2"/>
          <p:cNvSpPr>
            <a:spLocks noGrp="1"/>
          </p:cNvSpPr>
          <p:nvPr>
            <p:ph type="pic" idx="2"/>
          </p:nvPr>
        </p:nvSpPr>
        <p:spPr>
          <a:xfrm>
            <a:off x="-3" y="0"/>
            <a:ext cx="12192000" cy="367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00" name="Google Shape;100;p32"/>
          <p:cNvSpPr>
            <a:spLocks noGrp="1"/>
          </p:cNvSpPr>
          <p:nvPr>
            <p:ph type="pic" idx="3"/>
          </p:nvPr>
        </p:nvSpPr>
        <p:spPr>
          <a:xfrm>
            <a:off x="4192613" y="936448"/>
            <a:ext cx="3836000" cy="239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01" name="Google Shape;101;p32"/>
          <p:cNvSpPr>
            <a:spLocks noGrp="1"/>
          </p:cNvSpPr>
          <p:nvPr>
            <p:ph type="pic" idx="4"/>
          </p:nvPr>
        </p:nvSpPr>
        <p:spPr>
          <a:xfrm>
            <a:off x="2512991" y="1121920"/>
            <a:ext cx="1570400" cy="18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02" name="Google Shape;102;p32"/>
          <p:cNvSpPr>
            <a:spLocks noGrp="1"/>
          </p:cNvSpPr>
          <p:nvPr>
            <p:ph type="pic" idx="5"/>
          </p:nvPr>
        </p:nvSpPr>
        <p:spPr>
          <a:xfrm>
            <a:off x="8195316" y="1110580"/>
            <a:ext cx="1604400" cy="18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tfolio-2">
  <p:cSld name="Portfolio-2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3"/>
          <p:cNvSpPr>
            <a:spLocks noGrp="1"/>
          </p:cNvSpPr>
          <p:nvPr>
            <p:ph type="pic" idx="2"/>
          </p:nvPr>
        </p:nvSpPr>
        <p:spPr>
          <a:xfrm>
            <a:off x="3785656" y="1625400"/>
            <a:ext cx="2317600" cy="231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D8D8D8"/>
              </a:buClr>
              <a:buSzPts val="1600"/>
              <a:buFont typeface="Arial"/>
              <a:buNone/>
              <a:defRPr sz="2133" b="0" i="0" u="none" strike="noStrike" cap="none">
                <a:solidFill>
                  <a:srgbClr val="D8D8D8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05" name="Google Shape;105;p33"/>
          <p:cNvSpPr>
            <a:spLocks noGrp="1"/>
          </p:cNvSpPr>
          <p:nvPr>
            <p:ph type="pic" idx="3"/>
          </p:nvPr>
        </p:nvSpPr>
        <p:spPr>
          <a:xfrm>
            <a:off x="6169719" y="1614260"/>
            <a:ext cx="4695200" cy="46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D8D8D8"/>
              </a:buClr>
              <a:buSzPts val="1600"/>
              <a:buFont typeface="Arial"/>
              <a:buNone/>
              <a:defRPr sz="2133" b="0" i="0" u="none" strike="noStrike" cap="none">
                <a:solidFill>
                  <a:srgbClr val="D8D8D8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06" name="Google Shape;106;p33"/>
          <p:cNvSpPr>
            <a:spLocks noGrp="1"/>
          </p:cNvSpPr>
          <p:nvPr>
            <p:ph type="pic" idx="4"/>
          </p:nvPr>
        </p:nvSpPr>
        <p:spPr>
          <a:xfrm>
            <a:off x="1397692" y="3933267"/>
            <a:ext cx="2317600" cy="231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D8D8D8"/>
              </a:buClr>
              <a:buSzPts val="1600"/>
              <a:buFont typeface="Arial"/>
              <a:buNone/>
              <a:defRPr sz="2133" b="0" i="0" u="none" strike="noStrike" cap="none">
                <a:solidFill>
                  <a:srgbClr val="D8D8D8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tfolio-4">
  <p:cSld name="Portfolio-4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4"/>
          <p:cNvSpPr>
            <a:spLocks noGrp="1"/>
          </p:cNvSpPr>
          <p:nvPr>
            <p:ph type="pic" idx="2"/>
          </p:nvPr>
        </p:nvSpPr>
        <p:spPr>
          <a:xfrm>
            <a:off x="1253393" y="1433101"/>
            <a:ext cx="2395600" cy="23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sz="14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09" name="Google Shape;109;p34"/>
          <p:cNvSpPr>
            <a:spLocks noGrp="1"/>
          </p:cNvSpPr>
          <p:nvPr>
            <p:ph type="pic" idx="3"/>
          </p:nvPr>
        </p:nvSpPr>
        <p:spPr>
          <a:xfrm>
            <a:off x="3655472" y="1427613"/>
            <a:ext cx="2395600" cy="23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sz="14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10" name="Google Shape;110;p34"/>
          <p:cNvSpPr>
            <a:spLocks noGrp="1"/>
          </p:cNvSpPr>
          <p:nvPr>
            <p:ph type="pic" idx="4"/>
          </p:nvPr>
        </p:nvSpPr>
        <p:spPr>
          <a:xfrm>
            <a:off x="6057551" y="1427613"/>
            <a:ext cx="2395600" cy="23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sz="14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11" name="Google Shape;111;p34"/>
          <p:cNvSpPr>
            <a:spLocks noGrp="1"/>
          </p:cNvSpPr>
          <p:nvPr>
            <p:ph type="pic" idx="5"/>
          </p:nvPr>
        </p:nvSpPr>
        <p:spPr>
          <a:xfrm>
            <a:off x="8459628" y="1427613"/>
            <a:ext cx="2395600" cy="23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sz="14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12" name="Google Shape;112;p34"/>
          <p:cNvSpPr>
            <a:spLocks noGrp="1"/>
          </p:cNvSpPr>
          <p:nvPr>
            <p:ph type="pic" idx="6"/>
          </p:nvPr>
        </p:nvSpPr>
        <p:spPr>
          <a:xfrm>
            <a:off x="1253393" y="3833721"/>
            <a:ext cx="2395600" cy="23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sz="14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13" name="Google Shape;113;p34"/>
          <p:cNvSpPr>
            <a:spLocks noGrp="1"/>
          </p:cNvSpPr>
          <p:nvPr>
            <p:ph type="pic" idx="7"/>
          </p:nvPr>
        </p:nvSpPr>
        <p:spPr>
          <a:xfrm>
            <a:off x="3655472" y="3839779"/>
            <a:ext cx="2395600" cy="23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sz="14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14" name="Google Shape;114;p34"/>
          <p:cNvSpPr>
            <a:spLocks noGrp="1"/>
          </p:cNvSpPr>
          <p:nvPr>
            <p:ph type="pic" idx="8"/>
          </p:nvPr>
        </p:nvSpPr>
        <p:spPr>
          <a:xfrm>
            <a:off x="6057551" y="3839779"/>
            <a:ext cx="2395600" cy="23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sz="14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15" name="Google Shape;115;p34"/>
          <p:cNvSpPr>
            <a:spLocks noGrp="1"/>
          </p:cNvSpPr>
          <p:nvPr>
            <p:ph type="pic" idx="9"/>
          </p:nvPr>
        </p:nvSpPr>
        <p:spPr>
          <a:xfrm>
            <a:off x="8459628" y="3839779"/>
            <a:ext cx="2395600" cy="23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sz="14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tfolio-5">
  <p:cSld name="Portfolio-5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5"/>
          <p:cNvSpPr>
            <a:spLocks noGrp="1"/>
          </p:cNvSpPr>
          <p:nvPr>
            <p:ph type="pic" idx="2"/>
          </p:nvPr>
        </p:nvSpPr>
        <p:spPr>
          <a:xfrm>
            <a:off x="1811583" y="1723564"/>
            <a:ext cx="2358000" cy="23560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18" name="Google Shape;118;p35"/>
          <p:cNvSpPr>
            <a:spLocks noGrp="1"/>
          </p:cNvSpPr>
          <p:nvPr>
            <p:ph type="pic" idx="3"/>
          </p:nvPr>
        </p:nvSpPr>
        <p:spPr>
          <a:xfrm>
            <a:off x="4915403" y="1723564"/>
            <a:ext cx="2358000" cy="23560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19" name="Google Shape;119;p35"/>
          <p:cNvSpPr>
            <a:spLocks noGrp="1"/>
          </p:cNvSpPr>
          <p:nvPr>
            <p:ph type="pic" idx="4"/>
          </p:nvPr>
        </p:nvSpPr>
        <p:spPr>
          <a:xfrm>
            <a:off x="8019223" y="1723564"/>
            <a:ext cx="2358000" cy="23560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20" name="Google Shape;120;p35"/>
          <p:cNvSpPr>
            <a:spLocks noGrp="1"/>
          </p:cNvSpPr>
          <p:nvPr>
            <p:ph type="pic" idx="5"/>
          </p:nvPr>
        </p:nvSpPr>
        <p:spPr>
          <a:xfrm>
            <a:off x="3408155" y="3836201"/>
            <a:ext cx="2358000" cy="23560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21" name="Google Shape;121;p35"/>
          <p:cNvSpPr>
            <a:spLocks noGrp="1"/>
          </p:cNvSpPr>
          <p:nvPr>
            <p:ph type="pic" idx="6"/>
          </p:nvPr>
        </p:nvSpPr>
        <p:spPr>
          <a:xfrm>
            <a:off x="6511975" y="3836201"/>
            <a:ext cx="2358000" cy="23560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tfolio-7">
  <p:cSld name="portfolio-7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36"/>
          <p:cNvSpPr>
            <a:spLocks noGrp="1"/>
          </p:cNvSpPr>
          <p:nvPr>
            <p:ph type="pic" idx="2"/>
          </p:nvPr>
        </p:nvSpPr>
        <p:spPr>
          <a:xfrm>
            <a:off x="837773" y="2440695"/>
            <a:ext cx="4064800" cy="38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sz="14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24" name="Google Shape;124;p36"/>
          <p:cNvSpPr>
            <a:spLocks noGrp="1"/>
          </p:cNvSpPr>
          <p:nvPr>
            <p:ph type="pic" idx="3"/>
          </p:nvPr>
        </p:nvSpPr>
        <p:spPr>
          <a:xfrm>
            <a:off x="4898177" y="4353013"/>
            <a:ext cx="2144400" cy="19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sz="14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25" name="Google Shape;125;p36"/>
          <p:cNvSpPr>
            <a:spLocks noGrp="1"/>
          </p:cNvSpPr>
          <p:nvPr>
            <p:ph type="pic" idx="4"/>
          </p:nvPr>
        </p:nvSpPr>
        <p:spPr>
          <a:xfrm>
            <a:off x="7033109" y="4353013"/>
            <a:ext cx="2144400" cy="19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sz="14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26" name="Google Shape;126;p36"/>
          <p:cNvSpPr>
            <a:spLocks noGrp="1"/>
          </p:cNvSpPr>
          <p:nvPr>
            <p:ph type="pic" idx="5"/>
          </p:nvPr>
        </p:nvSpPr>
        <p:spPr>
          <a:xfrm>
            <a:off x="9161771" y="4353013"/>
            <a:ext cx="2144400" cy="19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sz="14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tfolio Two">
  <p:cSld name="Portfolio Two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7"/>
          <p:cNvSpPr>
            <a:spLocks noGrp="1"/>
          </p:cNvSpPr>
          <p:nvPr>
            <p:ph type="pic" idx="2"/>
          </p:nvPr>
        </p:nvSpPr>
        <p:spPr>
          <a:xfrm>
            <a:off x="1159820" y="1524000"/>
            <a:ext cx="1146000" cy="11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D8D8D8"/>
              </a:buClr>
              <a:buSzPts val="500"/>
              <a:buFont typeface="Arial"/>
              <a:buNone/>
              <a:defRPr sz="667" b="0" i="0" u="none" strike="noStrike" cap="none">
                <a:solidFill>
                  <a:srgbClr val="D8D8D8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29" name="Google Shape;129;p37"/>
          <p:cNvSpPr>
            <a:spLocks noGrp="1"/>
          </p:cNvSpPr>
          <p:nvPr>
            <p:ph type="pic" idx="3"/>
          </p:nvPr>
        </p:nvSpPr>
        <p:spPr>
          <a:xfrm>
            <a:off x="2322101" y="1524000"/>
            <a:ext cx="1146000" cy="11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D8D8D8"/>
              </a:buClr>
              <a:buSzPts val="500"/>
              <a:buFont typeface="Arial"/>
              <a:buNone/>
              <a:defRPr sz="667" b="0" i="0" u="none" strike="noStrike" cap="none">
                <a:solidFill>
                  <a:srgbClr val="D8D8D8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30" name="Google Shape;130;p37"/>
          <p:cNvSpPr>
            <a:spLocks noGrp="1"/>
          </p:cNvSpPr>
          <p:nvPr>
            <p:ph type="pic" idx="4"/>
          </p:nvPr>
        </p:nvSpPr>
        <p:spPr>
          <a:xfrm>
            <a:off x="1159820" y="2685233"/>
            <a:ext cx="1146000" cy="11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D8D8D8"/>
              </a:buClr>
              <a:buSzPts val="500"/>
              <a:buFont typeface="Arial"/>
              <a:buNone/>
              <a:defRPr sz="667" b="0" i="0" u="none" strike="noStrike" cap="none">
                <a:solidFill>
                  <a:srgbClr val="D8D8D8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31" name="Google Shape;131;p37"/>
          <p:cNvSpPr>
            <a:spLocks noGrp="1"/>
          </p:cNvSpPr>
          <p:nvPr>
            <p:ph type="pic" idx="5"/>
          </p:nvPr>
        </p:nvSpPr>
        <p:spPr>
          <a:xfrm>
            <a:off x="2322101" y="2685233"/>
            <a:ext cx="1146000" cy="11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D8D8D8"/>
              </a:buClr>
              <a:buSzPts val="500"/>
              <a:buFont typeface="Arial"/>
              <a:buNone/>
              <a:defRPr sz="667" b="0" i="0" u="none" strike="noStrike" cap="none">
                <a:solidFill>
                  <a:srgbClr val="D8D8D8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32" name="Google Shape;132;p37"/>
          <p:cNvSpPr>
            <a:spLocks noGrp="1"/>
          </p:cNvSpPr>
          <p:nvPr>
            <p:ph type="pic" idx="6"/>
          </p:nvPr>
        </p:nvSpPr>
        <p:spPr>
          <a:xfrm>
            <a:off x="1155467" y="3853320"/>
            <a:ext cx="1146000" cy="11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D8D8D8"/>
              </a:buClr>
              <a:buSzPts val="500"/>
              <a:buFont typeface="Arial"/>
              <a:buNone/>
              <a:defRPr sz="667" b="0" i="0" u="none" strike="noStrike" cap="none">
                <a:solidFill>
                  <a:srgbClr val="D8D8D8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33" name="Google Shape;133;p37"/>
          <p:cNvSpPr>
            <a:spLocks noGrp="1"/>
          </p:cNvSpPr>
          <p:nvPr>
            <p:ph type="pic" idx="7"/>
          </p:nvPr>
        </p:nvSpPr>
        <p:spPr>
          <a:xfrm>
            <a:off x="2322101" y="3853320"/>
            <a:ext cx="1146000" cy="11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D8D8D8"/>
              </a:buClr>
              <a:buSzPts val="500"/>
              <a:buFont typeface="Arial"/>
              <a:buNone/>
              <a:defRPr sz="667" b="0" i="0" u="none" strike="noStrike" cap="none">
                <a:solidFill>
                  <a:srgbClr val="D8D8D8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34" name="Google Shape;134;p37"/>
          <p:cNvSpPr>
            <a:spLocks noGrp="1"/>
          </p:cNvSpPr>
          <p:nvPr>
            <p:ph type="pic" idx="8"/>
          </p:nvPr>
        </p:nvSpPr>
        <p:spPr>
          <a:xfrm>
            <a:off x="3484381" y="3853320"/>
            <a:ext cx="1146000" cy="11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D8D8D8"/>
              </a:buClr>
              <a:buSzPts val="500"/>
              <a:buFont typeface="Arial"/>
              <a:buNone/>
              <a:defRPr sz="667" b="0" i="0" u="none" strike="noStrike" cap="none">
                <a:solidFill>
                  <a:srgbClr val="D8D8D8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35" name="Google Shape;135;p37"/>
          <p:cNvSpPr>
            <a:spLocks noGrp="1"/>
          </p:cNvSpPr>
          <p:nvPr>
            <p:ph type="pic" idx="9"/>
          </p:nvPr>
        </p:nvSpPr>
        <p:spPr>
          <a:xfrm>
            <a:off x="1155467" y="5014553"/>
            <a:ext cx="1146000" cy="11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D8D8D8"/>
              </a:buClr>
              <a:buSzPts val="500"/>
              <a:buFont typeface="Arial"/>
              <a:buNone/>
              <a:defRPr sz="667" b="0" i="0" u="none" strike="noStrike" cap="none">
                <a:solidFill>
                  <a:srgbClr val="D8D8D8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36" name="Google Shape;136;p37"/>
          <p:cNvSpPr>
            <a:spLocks noGrp="1"/>
          </p:cNvSpPr>
          <p:nvPr>
            <p:ph type="pic" idx="13"/>
          </p:nvPr>
        </p:nvSpPr>
        <p:spPr>
          <a:xfrm>
            <a:off x="2322101" y="5014553"/>
            <a:ext cx="1146000" cy="11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D8D8D8"/>
              </a:buClr>
              <a:buSzPts val="500"/>
              <a:buFont typeface="Arial"/>
              <a:buNone/>
              <a:defRPr sz="667" b="0" i="0" u="none" strike="noStrike" cap="none">
                <a:solidFill>
                  <a:srgbClr val="D8D8D8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37" name="Google Shape;137;p37"/>
          <p:cNvSpPr>
            <a:spLocks noGrp="1"/>
          </p:cNvSpPr>
          <p:nvPr>
            <p:ph type="pic" idx="14"/>
          </p:nvPr>
        </p:nvSpPr>
        <p:spPr>
          <a:xfrm>
            <a:off x="3484381" y="5014553"/>
            <a:ext cx="1146000" cy="11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D8D8D8"/>
              </a:buClr>
              <a:buSzPts val="500"/>
              <a:buFont typeface="Arial"/>
              <a:buNone/>
              <a:defRPr sz="667" b="0" i="0" u="none" strike="noStrike" cap="none">
                <a:solidFill>
                  <a:srgbClr val="D8D8D8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38" name="Google Shape;138;p37"/>
          <p:cNvSpPr>
            <a:spLocks noGrp="1"/>
          </p:cNvSpPr>
          <p:nvPr>
            <p:ph type="pic" idx="15"/>
          </p:nvPr>
        </p:nvSpPr>
        <p:spPr>
          <a:xfrm>
            <a:off x="3482768" y="1524000"/>
            <a:ext cx="1146000" cy="11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D8D8D8"/>
              </a:buClr>
              <a:buSzPts val="500"/>
              <a:buFont typeface="Arial"/>
              <a:buNone/>
              <a:defRPr sz="667" b="0" i="0" u="none" strike="noStrike" cap="none">
                <a:solidFill>
                  <a:srgbClr val="D8D8D8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39" name="Google Shape;139;p37"/>
          <p:cNvSpPr>
            <a:spLocks noGrp="1"/>
          </p:cNvSpPr>
          <p:nvPr>
            <p:ph type="pic" idx="16"/>
          </p:nvPr>
        </p:nvSpPr>
        <p:spPr>
          <a:xfrm>
            <a:off x="4649403" y="1524000"/>
            <a:ext cx="1146000" cy="11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D8D8D8"/>
              </a:buClr>
              <a:buSzPts val="500"/>
              <a:buFont typeface="Arial"/>
              <a:buNone/>
              <a:defRPr sz="667" b="0" i="0" u="none" strike="noStrike" cap="none">
                <a:solidFill>
                  <a:srgbClr val="D8D8D8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40" name="Google Shape;140;p37"/>
          <p:cNvSpPr>
            <a:spLocks noGrp="1"/>
          </p:cNvSpPr>
          <p:nvPr>
            <p:ph type="pic" idx="17"/>
          </p:nvPr>
        </p:nvSpPr>
        <p:spPr>
          <a:xfrm>
            <a:off x="3482768" y="2685233"/>
            <a:ext cx="1146000" cy="11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D8D8D8"/>
              </a:buClr>
              <a:buSzPts val="500"/>
              <a:buFont typeface="Arial"/>
              <a:buNone/>
              <a:defRPr sz="667" b="0" i="0" u="none" strike="noStrike" cap="none">
                <a:solidFill>
                  <a:srgbClr val="D8D8D8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41" name="Google Shape;141;p37"/>
          <p:cNvSpPr>
            <a:spLocks noGrp="1"/>
          </p:cNvSpPr>
          <p:nvPr>
            <p:ph type="pic" idx="18"/>
          </p:nvPr>
        </p:nvSpPr>
        <p:spPr>
          <a:xfrm>
            <a:off x="4649403" y="2685233"/>
            <a:ext cx="1146000" cy="11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D8D8D8"/>
              </a:buClr>
              <a:buSzPts val="500"/>
              <a:buFont typeface="Arial"/>
              <a:buNone/>
              <a:defRPr sz="667" b="0" i="0" u="none" strike="noStrike" cap="none">
                <a:solidFill>
                  <a:srgbClr val="D8D8D8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42" name="Google Shape;142;p37"/>
          <p:cNvSpPr>
            <a:spLocks noGrp="1"/>
          </p:cNvSpPr>
          <p:nvPr>
            <p:ph type="pic" idx="19"/>
          </p:nvPr>
        </p:nvSpPr>
        <p:spPr>
          <a:xfrm>
            <a:off x="4645047" y="3853320"/>
            <a:ext cx="1146000" cy="11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D8D8D8"/>
              </a:buClr>
              <a:buSzPts val="500"/>
              <a:buFont typeface="Arial"/>
              <a:buNone/>
              <a:defRPr sz="667" b="0" i="0" u="none" strike="noStrike" cap="none">
                <a:solidFill>
                  <a:srgbClr val="D8D8D8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43" name="Google Shape;143;p37"/>
          <p:cNvSpPr>
            <a:spLocks noGrp="1"/>
          </p:cNvSpPr>
          <p:nvPr>
            <p:ph type="pic" idx="20"/>
          </p:nvPr>
        </p:nvSpPr>
        <p:spPr>
          <a:xfrm>
            <a:off x="4645047" y="5014553"/>
            <a:ext cx="1146000" cy="11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D8D8D8"/>
              </a:buClr>
              <a:buSzPts val="500"/>
              <a:buFont typeface="Arial"/>
              <a:buNone/>
              <a:defRPr sz="667" b="0" i="0" u="none" strike="noStrike" cap="none">
                <a:solidFill>
                  <a:srgbClr val="D8D8D8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tfolio Three">
  <p:cSld name="Portfolio Three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8"/>
          <p:cNvSpPr>
            <a:spLocks noGrp="1"/>
          </p:cNvSpPr>
          <p:nvPr>
            <p:ph type="pic" idx="2"/>
          </p:nvPr>
        </p:nvSpPr>
        <p:spPr>
          <a:xfrm>
            <a:off x="1403896" y="1468300"/>
            <a:ext cx="1146000" cy="11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D8D8D8"/>
              </a:buClr>
              <a:buSzPts val="500"/>
              <a:buFont typeface="Arial"/>
              <a:buNone/>
              <a:defRPr sz="667" b="0" i="0" u="none" strike="noStrike" cap="none">
                <a:solidFill>
                  <a:srgbClr val="D8D8D8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46" name="Google Shape;146;p38"/>
          <p:cNvSpPr>
            <a:spLocks noGrp="1"/>
          </p:cNvSpPr>
          <p:nvPr>
            <p:ph type="pic" idx="3"/>
          </p:nvPr>
        </p:nvSpPr>
        <p:spPr>
          <a:xfrm>
            <a:off x="2566176" y="1468300"/>
            <a:ext cx="1146000" cy="11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D8D8D8"/>
              </a:buClr>
              <a:buSzPts val="500"/>
              <a:buFont typeface="Arial"/>
              <a:buNone/>
              <a:defRPr sz="667" b="0" i="0" u="none" strike="noStrike" cap="none">
                <a:solidFill>
                  <a:srgbClr val="D8D8D8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47" name="Google Shape;147;p38"/>
          <p:cNvSpPr>
            <a:spLocks noGrp="1"/>
          </p:cNvSpPr>
          <p:nvPr>
            <p:ph type="pic" idx="4"/>
          </p:nvPr>
        </p:nvSpPr>
        <p:spPr>
          <a:xfrm>
            <a:off x="1403896" y="2629533"/>
            <a:ext cx="1146000" cy="11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D8D8D8"/>
              </a:buClr>
              <a:buSzPts val="500"/>
              <a:buFont typeface="Arial"/>
              <a:buNone/>
              <a:defRPr sz="667" b="0" i="0" u="none" strike="noStrike" cap="none">
                <a:solidFill>
                  <a:srgbClr val="D8D8D8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48" name="Google Shape;148;p38"/>
          <p:cNvSpPr>
            <a:spLocks noGrp="1"/>
          </p:cNvSpPr>
          <p:nvPr>
            <p:ph type="pic" idx="5"/>
          </p:nvPr>
        </p:nvSpPr>
        <p:spPr>
          <a:xfrm>
            <a:off x="2566176" y="2629533"/>
            <a:ext cx="1146000" cy="11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D8D8D8"/>
              </a:buClr>
              <a:buSzPts val="500"/>
              <a:buFont typeface="Arial"/>
              <a:buNone/>
              <a:defRPr sz="667" b="0" i="0" u="none" strike="noStrike" cap="none">
                <a:solidFill>
                  <a:srgbClr val="D8D8D8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49" name="Google Shape;149;p38"/>
          <p:cNvSpPr>
            <a:spLocks noGrp="1"/>
          </p:cNvSpPr>
          <p:nvPr>
            <p:ph type="pic" idx="6"/>
          </p:nvPr>
        </p:nvSpPr>
        <p:spPr>
          <a:xfrm>
            <a:off x="7218037" y="1465180"/>
            <a:ext cx="1146000" cy="11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D8D8D8"/>
              </a:buClr>
              <a:buSzPts val="500"/>
              <a:buFont typeface="Arial"/>
              <a:buNone/>
              <a:defRPr sz="667" b="0" i="0" u="none" strike="noStrike" cap="none">
                <a:solidFill>
                  <a:srgbClr val="D8D8D8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50" name="Google Shape;150;p38"/>
          <p:cNvSpPr>
            <a:spLocks noGrp="1"/>
          </p:cNvSpPr>
          <p:nvPr>
            <p:ph type="pic" idx="7"/>
          </p:nvPr>
        </p:nvSpPr>
        <p:spPr>
          <a:xfrm>
            <a:off x="8384672" y="1465180"/>
            <a:ext cx="1146000" cy="11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D8D8D8"/>
              </a:buClr>
              <a:buSzPts val="500"/>
              <a:buFont typeface="Arial"/>
              <a:buNone/>
              <a:defRPr sz="667" b="0" i="0" u="none" strike="noStrike" cap="none">
                <a:solidFill>
                  <a:srgbClr val="D8D8D8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51" name="Google Shape;151;p38"/>
          <p:cNvSpPr>
            <a:spLocks noGrp="1"/>
          </p:cNvSpPr>
          <p:nvPr>
            <p:ph type="pic" idx="8"/>
          </p:nvPr>
        </p:nvSpPr>
        <p:spPr>
          <a:xfrm>
            <a:off x="9546952" y="1465180"/>
            <a:ext cx="1146000" cy="11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D8D8D8"/>
              </a:buClr>
              <a:buSzPts val="500"/>
              <a:buFont typeface="Arial"/>
              <a:buNone/>
              <a:defRPr sz="667" b="0" i="0" u="none" strike="noStrike" cap="none">
                <a:solidFill>
                  <a:srgbClr val="D8D8D8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52" name="Google Shape;152;p38"/>
          <p:cNvSpPr>
            <a:spLocks noGrp="1"/>
          </p:cNvSpPr>
          <p:nvPr>
            <p:ph type="pic" idx="9"/>
          </p:nvPr>
        </p:nvSpPr>
        <p:spPr>
          <a:xfrm>
            <a:off x="7218037" y="2626415"/>
            <a:ext cx="1146000" cy="11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D8D8D8"/>
              </a:buClr>
              <a:buSzPts val="500"/>
              <a:buFont typeface="Arial"/>
              <a:buNone/>
              <a:defRPr sz="667" b="0" i="0" u="none" strike="noStrike" cap="none">
                <a:solidFill>
                  <a:srgbClr val="D8D8D8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53" name="Google Shape;153;p38"/>
          <p:cNvSpPr>
            <a:spLocks noGrp="1"/>
          </p:cNvSpPr>
          <p:nvPr>
            <p:ph type="pic" idx="13"/>
          </p:nvPr>
        </p:nvSpPr>
        <p:spPr>
          <a:xfrm>
            <a:off x="8384672" y="2626415"/>
            <a:ext cx="1146000" cy="11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D8D8D8"/>
              </a:buClr>
              <a:buSzPts val="500"/>
              <a:buFont typeface="Arial"/>
              <a:buNone/>
              <a:defRPr sz="667" b="0" i="0" u="none" strike="noStrike" cap="none">
                <a:solidFill>
                  <a:srgbClr val="D8D8D8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54" name="Google Shape;154;p38"/>
          <p:cNvSpPr>
            <a:spLocks noGrp="1"/>
          </p:cNvSpPr>
          <p:nvPr>
            <p:ph type="pic" idx="14"/>
          </p:nvPr>
        </p:nvSpPr>
        <p:spPr>
          <a:xfrm>
            <a:off x="9546952" y="2626415"/>
            <a:ext cx="1146000" cy="11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D8D8D8"/>
              </a:buClr>
              <a:buSzPts val="500"/>
              <a:buFont typeface="Arial"/>
              <a:buNone/>
              <a:defRPr sz="667" b="0" i="0" u="none" strike="noStrike" cap="none">
                <a:solidFill>
                  <a:srgbClr val="D8D8D8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55" name="Google Shape;155;p38"/>
          <p:cNvSpPr>
            <a:spLocks noGrp="1"/>
          </p:cNvSpPr>
          <p:nvPr>
            <p:ph type="pic" idx="15"/>
          </p:nvPr>
        </p:nvSpPr>
        <p:spPr>
          <a:xfrm>
            <a:off x="3726843" y="1468300"/>
            <a:ext cx="1146000" cy="11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D8D8D8"/>
              </a:buClr>
              <a:buSzPts val="500"/>
              <a:buFont typeface="Arial"/>
              <a:buNone/>
              <a:defRPr sz="667" b="0" i="0" u="none" strike="noStrike" cap="none">
                <a:solidFill>
                  <a:srgbClr val="D8D8D8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56" name="Google Shape;156;p38"/>
          <p:cNvSpPr>
            <a:spLocks noGrp="1"/>
          </p:cNvSpPr>
          <p:nvPr>
            <p:ph type="pic" idx="16"/>
          </p:nvPr>
        </p:nvSpPr>
        <p:spPr>
          <a:xfrm>
            <a:off x="4893477" y="1468300"/>
            <a:ext cx="1146000" cy="11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D8D8D8"/>
              </a:buClr>
              <a:buSzPts val="500"/>
              <a:buFont typeface="Arial"/>
              <a:buNone/>
              <a:defRPr sz="667" b="0" i="0" u="none" strike="noStrike" cap="none">
                <a:solidFill>
                  <a:srgbClr val="D8D8D8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57" name="Google Shape;157;p38"/>
          <p:cNvSpPr>
            <a:spLocks noGrp="1"/>
          </p:cNvSpPr>
          <p:nvPr>
            <p:ph type="pic" idx="17"/>
          </p:nvPr>
        </p:nvSpPr>
        <p:spPr>
          <a:xfrm>
            <a:off x="6055757" y="1468300"/>
            <a:ext cx="1146000" cy="11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D8D8D8"/>
              </a:buClr>
              <a:buSzPts val="500"/>
              <a:buFont typeface="Arial"/>
              <a:buNone/>
              <a:defRPr sz="667" b="0" i="0" u="none" strike="noStrike" cap="none">
                <a:solidFill>
                  <a:srgbClr val="D8D8D8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58" name="Google Shape;158;p38"/>
          <p:cNvSpPr>
            <a:spLocks noGrp="1"/>
          </p:cNvSpPr>
          <p:nvPr>
            <p:ph type="pic" idx="18"/>
          </p:nvPr>
        </p:nvSpPr>
        <p:spPr>
          <a:xfrm>
            <a:off x="3726843" y="2629533"/>
            <a:ext cx="1146000" cy="11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D8D8D8"/>
              </a:buClr>
              <a:buSzPts val="500"/>
              <a:buFont typeface="Arial"/>
              <a:buNone/>
              <a:defRPr sz="667" b="0" i="0" u="none" strike="noStrike" cap="none">
                <a:solidFill>
                  <a:srgbClr val="D8D8D8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59" name="Google Shape;159;p38"/>
          <p:cNvSpPr>
            <a:spLocks noGrp="1"/>
          </p:cNvSpPr>
          <p:nvPr>
            <p:ph type="pic" idx="19"/>
          </p:nvPr>
        </p:nvSpPr>
        <p:spPr>
          <a:xfrm>
            <a:off x="4893477" y="2629533"/>
            <a:ext cx="1146000" cy="11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D8D8D8"/>
              </a:buClr>
              <a:buSzPts val="500"/>
              <a:buFont typeface="Arial"/>
              <a:buNone/>
              <a:defRPr sz="667" b="0" i="0" u="none" strike="noStrike" cap="none">
                <a:solidFill>
                  <a:srgbClr val="D8D8D8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60" name="Google Shape;160;p38"/>
          <p:cNvSpPr>
            <a:spLocks noGrp="1"/>
          </p:cNvSpPr>
          <p:nvPr>
            <p:ph type="pic" idx="20"/>
          </p:nvPr>
        </p:nvSpPr>
        <p:spPr>
          <a:xfrm>
            <a:off x="6055757" y="2629533"/>
            <a:ext cx="1146000" cy="11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D8D8D8"/>
              </a:buClr>
              <a:buSzPts val="500"/>
              <a:buFont typeface="Arial"/>
              <a:buNone/>
              <a:defRPr sz="667" b="0" i="0" u="none" strike="noStrike" cap="none">
                <a:solidFill>
                  <a:srgbClr val="D8D8D8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Service Sample">
  <p:cSld name="One Service Sample"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9"/>
          <p:cNvSpPr>
            <a:spLocks noGrp="1"/>
          </p:cNvSpPr>
          <p:nvPr>
            <p:ph type="pic" idx="2"/>
          </p:nvPr>
        </p:nvSpPr>
        <p:spPr>
          <a:xfrm>
            <a:off x="4779433" y="4164701"/>
            <a:ext cx="1693200" cy="16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63" name="Google Shape;163;p39"/>
          <p:cNvSpPr>
            <a:spLocks noGrp="1"/>
          </p:cNvSpPr>
          <p:nvPr>
            <p:ph type="pic" idx="3"/>
          </p:nvPr>
        </p:nvSpPr>
        <p:spPr>
          <a:xfrm>
            <a:off x="6622815" y="4164701"/>
            <a:ext cx="1693200" cy="16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64" name="Google Shape;164;p39"/>
          <p:cNvSpPr>
            <a:spLocks noGrp="1"/>
          </p:cNvSpPr>
          <p:nvPr>
            <p:ph type="pic" idx="4"/>
          </p:nvPr>
        </p:nvSpPr>
        <p:spPr>
          <a:xfrm>
            <a:off x="8458039" y="4164701"/>
            <a:ext cx="2680400" cy="16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ealState Cat 1">
  <p:cSld name="RealState Cat 1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40"/>
          <p:cNvSpPr>
            <a:spLocks noGrp="1"/>
          </p:cNvSpPr>
          <p:nvPr>
            <p:ph type="pic" idx="2"/>
          </p:nvPr>
        </p:nvSpPr>
        <p:spPr>
          <a:xfrm>
            <a:off x="1595339" y="4035041"/>
            <a:ext cx="2986400" cy="20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67" name="Google Shape;167;p40"/>
          <p:cNvSpPr>
            <a:spLocks noGrp="1"/>
          </p:cNvSpPr>
          <p:nvPr>
            <p:ph type="pic" idx="3"/>
          </p:nvPr>
        </p:nvSpPr>
        <p:spPr>
          <a:xfrm>
            <a:off x="4604299" y="1405565"/>
            <a:ext cx="2984400" cy="20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68" name="Google Shape;168;p40"/>
          <p:cNvSpPr>
            <a:spLocks noGrp="1"/>
          </p:cNvSpPr>
          <p:nvPr>
            <p:ph type="pic" idx="4"/>
          </p:nvPr>
        </p:nvSpPr>
        <p:spPr>
          <a:xfrm>
            <a:off x="7601740" y="4035041"/>
            <a:ext cx="2986400" cy="20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losing Slides">
  <p:cSld name="Closing Slides">
    <p:bg>
      <p:bgPr>
        <a:solidFill>
          <a:srgbClr val="19232E"/>
        </a:solidFill>
        <a:effectLst/>
      </p:bgPr>
    </p:bg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What we do">
  <p:cSld name="What we do"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42"/>
          <p:cNvSpPr>
            <a:spLocks noGrp="1"/>
          </p:cNvSpPr>
          <p:nvPr>
            <p:ph type="pic" idx="2"/>
          </p:nvPr>
        </p:nvSpPr>
        <p:spPr>
          <a:xfrm>
            <a:off x="479155" y="1978875"/>
            <a:ext cx="4557600" cy="41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o Footer 2">
  <p:cSld name="No Footer 2"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Title Slide">
  <p:cSld name="8_Title Slide"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am-Support">
  <p:cSld name="Team-Support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46"/>
          <p:cNvSpPr>
            <a:spLocks noGrp="1"/>
          </p:cNvSpPr>
          <p:nvPr>
            <p:ph type="pic" idx="2"/>
          </p:nvPr>
        </p:nvSpPr>
        <p:spPr>
          <a:xfrm>
            <a:off x="1368165" y="1603015"/>
            <a:ext cx="1260000" cy="12588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13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77" name="Google Shape;177;p46"/>
          <p:cNvSpPr>
            <a:spLocks noGrp="1"/>
          </p:cNvSpPr>
          <p:nvPr>
            <p:ph type="pic" idx="3"/>
          </p:nvPr>
        </p:nvSpPr>
        <p:spPr>
          <a:xfrm>
            <a:off x="4134531" y="1592553"/>
            <a:ext cx="1260000" cy="12588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13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78" name="Google Shape;178;p46"/>
          <p:cNvSpPr>
            <a:spLocks noGrp="1"/>
          </p:cNvSpPr>
          <p:nvPr>
            <p:ph type="pic" idx="4"/>
          </p:nvPr>
        </p:nvSpPr>
        <p:spPr>
          <a:xfrm>
            <a:off x="6839987" y="1609007"/>
            <a:ext cx="1260000" cy="12588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13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79" name="Google Shape;179;p46"/>
          <p:cNvSpPr>
            <a:spLocks noGrp="1"/>
          </p:cNvSpPr>
          <p:nvPr>
            <p:ph type="pic" idx="5"/>
          </p:nvPr>
        </p:nvSpPr>
        <p:spPr>
          <a:xfrm>
            <a:off x="9564327" y="1609007"/>
            <a:ext cx="1260000" cy="12588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13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80" name="Google Shape;180;p46"/>
          <p:cNvSpPr>
            <a:spLocks noGrp="1"/>
          </p:cNvSpPr>
          <p:nvPr>
            <p:ph type="pic" idx="6"/>
          </p:nvPr>
        </p:nvSpPr>
        <p:spPr>
          <a:xfrm>
            <a:off x="8214257" y="4054257"/>
            <a:ext cx="1260000" cy="12588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13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81" name="Google Shape;181;p46"/>
          <p:cNvSpPr>
            <a:spLocks noGrp="1"/>
          </p:cNvSpPr>
          <p:nvPr>
            <p:ph type="pic" idx="7"/>
          </p:nvPr>
        </p:nvSpPr>
        <p:spPr>
          <a:xfrm>
            <a:off x="5499535" y="4054257"/>
            <a:ext cx="1260000" cy="12588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13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82" name="Google Shape;182;p46"/>
          <p:cNvSpPr>
            <a:spLocks noGrp="1"/>
          </p:cNvSpPr>
          <p:nvPr>
            <p:ph type="pic" idx="8"/>
          </p:nvPr>
        </p:nvSpPr>
        <p:spPr>
          <a:xfrm>
            <a:off x="2756072" y="4040047"/>
            <a:ext cx="1260000" cy="12588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13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rvices">
  <p:cSld name="Services"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47"/>
          <p:cNvSpPr>
            <a:spLocks noGrp="1"/>
          </p:cNvSpPr>
          <p:nvPr>
            <p:ph type="pic" idx="2"/>
          </p:nvPr>
        </p:nvSpPr>
        <p:spPr>
          <a:xfrm>
            <a:off x="0" y="1709861"/>
            <a:ext cx="12192000" cy="31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BFBFBF"/>
              </a:buClr>
              <a:buSzPts val="1600"/>
              <a:buFont typeface="Arial"/>
              <a:buNone/>
              <a:defRPr sz="2133" b="0" i="0" u="none" strike="noStrike" cap="none">
                <a:solidFill>
                  <a:srgbClr val="BFBFBF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ockup Laptop">
  <p:cSld name="Mockup Laptop"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48"/>
          <p:cNvSpPr>
            <a:spLocks noGrp="1"/>
          </p:cNvSpPr>
          <p:nvPr>
            <p:ph type="pic" idx="2"/>
          </p:nvPr>
        </p:nvSpPr>
        <p:spPr>
          <a:xfrm>
            <a:off x="6711772" y="1876517"/>
            <a:ext cx="4339600" cy="24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98A8BC"/>
              </a:buClr>
              <a:buSzPts val="800"/>
              <a:buFont typeface="Arial"/>
              <a:buNone/>
              <a:defRPr sz="1067" b="0" i="0" u="none" strike="noStrike" cap="none">
                <a:solidFill>
                  <a:srgbClr val="98A8BC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Welcome">
  <p:cSld name="Welcome"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49"/>
          <p:cNvSpPr>
            <a:spLocks noGrp="1"/>
          </p:cNvSpPr>
          <p:nvPr>
            <p:ph type="pic" idx="2"/>
          </p:nvPr>
        </p:nvSpPr>
        <p:spPr>
          <a:xfrm>
            <a:off x="5029200" y="1260656"/>
            <a:ext cx="2133600" cy="21336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am Individual">
  <p:cSld name="Team Individual"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50"/>
          <p:cNvSpPr>
            <a:spLocks noGrp="1"/>
          </p:cNvSpPr>
          <p:nvPr>
            <p:ph type="pic" idx="2"/>
          </p:nvPr>
        </p:nvSpPr>
        <p:spPr>
          <a:xfrm>
            <a:off x="2084388" y="2000251"/>
            <a:ext cx="3206800" cy="31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sz="16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ffee Break">
  <p:cSld name="Coffee Break"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51"/>
          <p:cNvSpPr>
            <a:spLocks noGrp="1"/>
          </p:cNvSpPr>
          <p:nvPr>
            <p:ph type="pic" idx="2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Meet_the_team1">
  <p:cSld name="4_Meet_the_team1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52"/>
          <p:cNvSpPr>
            <a:spLocks noGrp="1"/>
          </p:cNvSpPr>
          <p:nvPr>
            <p:ph type="pic" idx="2"/>
          </p:nvPr>
        </p:nvSpPr>
        <p:spPr>
          <a:xfrm>
            <a:off x="1290292" y="2132953"/>
            <a:ext cx="1822400" cy="18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95" name="Google Shape;195;p52"/>
          <p:cNvSpPr>
            <a:spLocks noGrp="1"/>
          </p:cNvSpPr>
          <p:nvPr>
            <p:ph type="pic" idx="3"/>
          </p:nvPr>
        </p:nvSpPr>
        <p:spPr>
          <a:xfrm>
            <a:off x="3896747" y="2132953"/>
            <a:ext cx="1822400" cy="18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96" name="Google Shape;196;p52"/>
          <p:cNvSpPr>
            <a:spLocks noGrp="1"/>
          </p:cNvSpPr>
          <p:nvPr>
            <p:ph type="pic" idx="4"/>
          </p:nvPr>
        </p:nvSpPr>
        <p:spPr>
          <a:xfrm>
            <a:off x="6549860" y="2132953"/>
            <a:ext cx="1822400" cy="18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97" name="Google Shape;197;p52"/>
          <p:cNvSpPr>
            <a:spLocks noGrp="1"/>
          </p:cNvSpPr>
          <p:nvPr>
            <p:ph type="pic" idx="5"/>
          </p:nvPr>
        </p:nvSpPr>
        <p:spPr>
          <a:xfrm>
            <a:off x="9135071" y="2132953"/>
            <a:ext cx="1822400" cy="18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porftfolio-6">
  <p:cSld name="1_porftfolio-6"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53"/>
          <p:cNvSpPr>
            <a:spLocks noGrp="1"/>
          </p:cNvSpPr>
          <p:nvPr>
            <p:ph type="pic" idx="2"/>
          </p:nvPr>
        </p:nvSpPr>
        <p:spPr>
          <a:xfrm>
            <a:off x="1" y="0"/>
            <a:ext cx="2438800" cy="19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Arial"/>
              <a:buNone/>
              <a:defRPr sz="2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200" name="Google Shape;200;p53"/>
          <p:cNvSpPr>
            <a:spLocks noGrp="1"/>
          </p:cNvSpPr>
          <p:nvPr>
            <p:ph type="pic" idx="3"/>
          </p:nvPr>
        </p:nvSpPr>
        <p:spPr>
          <a:xfrm>
            <a:off x="1" y="1981479"/>
            <a:ext cx="2438800" cy="19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Arial"/>
              <a:buNone/>
              <a:defRPr sz="2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201" name="Google Shape;201;p53"/>
          <p:cNvSpPr>
            <a:spLocks noGrp="1"/>
          </p:cNvSpPr>
          <p:nvPr>
            <p:ph type="pic" idx="4"/>
          </p:nvPr>
        </p:nvSpPr>
        <p:spPr>
          <a:xfrm>
            <a:off x="2438749" y="608"/>
            <a:ext cx="2438800" cy="19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Arial"/>
              <a:buNone/>
              <a:defRPr sz="2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202" name="Google Shape;202;p53"/>
          <p:cNvSpPr>
            <a:spLocks noGrp="1"/>
          </p:cNvSpPr>
          <p:nvPr>
            <p:ph type="pic" idx="5"/>
          </p:nvPr>
        </p:nvSpPr>
        <p:spPr>
          <a:xfrm>
            <a:off x="2438749" y="1982087"/>
            <a:ext cx="2438800" cy="19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Arial"/>
              <a:buNone/>
              <a:defRPr sz="2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203" name="Google Shape;203;p53"/>
          <p:cNvSpPr>
            <a:spLocks noGrp="1"/>
          </p:cNvSpPr>
          <p:nvPr>
            <p:ph type="pic" idx="6"/>
          </p:nvPr>
        </p:nvSpPr>
        <p:spPr>
          <a:xfrm>
            <a:off x="4871863" y="-608"/>
            <a:ext cx="2438800" cy="19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Arial"/>
              <a:buNone/>
              <a:defRPr sz="2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204" name="Google Shape;204;p53"/>
          <p:cNvSpPr>
            <a:spLocks noGrp="1"/>
          </p:cNvSpPr>
          <p:nvPr>
            <p:ph type="pic" idx="7"/>
          </p:nvPr>
        </p:nvSpPr>
        <p:spPr>
          <a:xfrm>
            <a:off x="4871863" y="1980871"/>
            <a:ext cx="2438800" cy="19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Arial"/>
              <a:buNone/>
              <a:defRPr sz="2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205" name="Google Shape;205;p53"/>
          <p:cNvSpPr>
            <a:spLocks noGrp="1"/>
          </p:cNvSpPr>
          <p:nvPr>
            <p:ph type="pic" idx="8"/>
          </p:nvPr>
        </p:nvSpPr>
        <p:spPr>
          <a:xfrm>
            <a:off x="7299467" y="1216"/>
            <a:ext cx="2438800" cy="19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Arial"/>
              <a:buNone/>
              <a:defRPr sz="2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206" name="Google Shape;206;p53"/>
          <p:cNvSpPr>
            <a:spLocks noGrp="1"/>
          </p:cNvSpPr>
          <p:nvPr>
            <p:ph type="pic" idx="9"/>
          </p:nvPr>
        </p:nvSpPr>
        <p:spPr>
          <a:xfrm>
            <a:off x="7299467" y="1982693"/>
            <a:ext cx="2438800" cy="19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Arial"/>
              <a:buNone/>
              <a:defRPr sz="2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207" name="Google Shape;207;p53"/>
          <p:cNvSpPr>
            <a:spLocks noGrp="1"/>
          </p:cNvSpPr>
          <p:nvPr>
            <p:ph type="pic" idx="13"/>
          </p:nvPr>
        </p:nvSpPr>
        <p:spPr>
          <a:xfrm>
            <a:off x="9742111" y="1216"/>
            <a:ext cx="2450000" cy="19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Arial"/>
              <a:buNone/>
              <a:defRPr sz="2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208" name="Google Shape;208;p53"/>
          <p:cNvSpPr>
            <a:spLocks noGrp="1"/>
          </p:cNvSpPr>
          <p:nvPr>
            <p:ph type="pic" idx="14"/>
          </p:nvPr>
        </p:nvSpPr>
        <p:spPr>
          <a:xfrm>
            <a:off x="9742111" y="1982693"/>
            <a:ext cx="2450000" cy="19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Arial"/>
              <a:buNone/>
              <a:defRPr sz="2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porftfolio-7">
  <p:cSld name="2_porftfolio-7"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54"/>
          <p:cNvSpPr>
            <a:spLocks noGrp="1"/>
          </p:cNvSpPr>
          <p:nvPr>
            <p:ph type="pic" idx="2"/>
          </p:nvPr>
        </p:nvSpPr>
        <p:spPr>
          <a:xfrm>
            <a:off x="1" y="0"/>
            <a:ext cx="2438800" cy="19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Arial"/>
              <a:buNone/>
              <a:defRPr sz="2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211" name="Google Shape;211;p54"/>
          <p:cNvSpPr>
            <a:spLocks noGrp="1"/>
          </p:cNvSpPr>
          <p:nvPr>
            <p:ph type="pic" idx="3"/>
          </p:nvPr>
        </p:nvSpPr>
        <p:spPr>
          <a:xfrm>
            <a:off x="2438749" y="1982087"/>
            <a:ext cx="2422000" cy="19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Arial"/>
              <a:buNone/>
              <a:defRPr sz="2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212" name="Google Shape;212;p54"/>
          <p:cNvSpPr>
            <a:spLocks noGrp="1"/>
          </p:cNvSpPr>
          <p:nvPr>
            <p:ph type="pic" idx="4"/>
          </p:nvPr>
        </p:nvSpPr>
        <p:spPr>
          <a:xfrm>
            <a:off x="4871863" y="-608"/>
            <a:ext cx="2438800" cy="19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Arial"/>
              <a:buNone/>
              <a:defRPr sz="2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213" name="Google Shape;213;p54"/>
          <p:cNvSpPr>
            <a:spLocks noGrp="1"/>
          </p:cNvSpPr>
          <p:nvPr>
            <p:ph type="pic" idx="5"/>
          </p:nvPr>
        </p:nvSpPr>
        <p:spPr>
          <a:xfrm>
            <a:off x="7320140" y="1982693"/>
            <a:ext cx="2422000" cy="19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Arial"/>
              <a:buNone/>
              <a:defRPr sz="2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214" name="Google Shape;214;p54"/>
          <p:cNvSpPr>
            <a:spLocks noGrp="1"/>
          </p:cNvSpPr>
          <p:nvPr>
            <p:ph type="pic" idx="6"/>
          </p:nvPr>
        </p:nvSpPr>
        <p:spPr>
          <a:xfrm>
            <a:off x="9742111" y="1216"/>
            <a:ext cx="2450000" cy="19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Arial"/>
              <a:buNone/>
              <a:defRPr sz="2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Pad_mockup">
  <p:cSld name="iPad_mockup"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55"/>
          <p:cNvSpPr>
            <a:spLocks noGrp="1"/>
          </p:cNvSpPr>
          <p:nvPr>
            <p:ph type="pic" idx="2"/>
          </p:nvPr>
        </p:nvSpPr>
        <p:spPr>
          <a:xfrm>
            <a:off x="-3" y="0"/>
            <a:ext cx="12192000" cy="32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dk1"/>
                </a:solidFill>
                <a:latin typeface="Raleway Light"/>
                <a:ea typeface="Raleway Light"/>
                <a:cs typeface="Raleway Light"/>
                <a:sym typeface="Raleway Light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217" name="Google Shape;217;p55"/>
          <p:cNvSpPr/>
          <p:nvPr/>
        </p:nvSpPr>
        <p:spPr>
          <a:xfrm>
            <a:off x="3013616" y="6260123"/>
            <a:ext cx="5863200" cy="468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45733" tIns="22867" rIns="45733" bIns="22867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67">
                <a:solidFill>
                  <a:schemeClr val="lt1"/>
                </a:solidFill>
                <a:latin typeface="Lato Light"/>
                <a:ea typeface="Lato Light"/>
                <a:cs typeface="Lato Light"/>
                <a:sym typeface="Lato Light"/>
              </a:rPr>
              <a:t> v</a:t>
            </a:r>
            <a:endParaRPr sz="667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app_features">
  <p:cSld name="1_app_features"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56"/>
          <p:cNvSpPr>
            <a:spLocks noGrp="1"/>
          </p:cNvSpPr>
          <p:nvPr>
            <p:ph type="pic" idx="2"/>
          </p:nvPr>
        </p:nvSpPr>
        <p:spPr>
          <a:xfrm>
            <a:off x="-3" y="0"/>
            <a:ext cx="12192000" cy="32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dk1"/>
                </a:solidFill>
                <a:latin typeface="Raleway Light"/>
                <a:ea typeface="Raleway Light"/>
                <a:cs typeface="Raleway Light"/>
                <a:sym typeface="Raleway Light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57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Lato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222" name="Google Shape;222;p57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t" anchorCtr="0">
            <a:noAutofit/>
          </a:bodyPr>
          <a:lstStyle>
            <a:lvl1pPr marL="609585" lvl="0" indent="-36405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1pPr>
            <a:lvl2pPr marL="1219170" lvl="1" indent="-36405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–"/>
              <a:defRPr/>
            </a:lvl2pPr>
            <a:lvl3pPr marL="1828754" lvl="2" indent="-36405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3pPr>
            <a:lvl4pPr marL="2438339" lvl="3" indent="-36405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–"/>
              <a:defRPr/>
            </a:lvl4pPr>
            <a:lvl5pPr marL="3047924" lvl="4" indent="-36405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»"/>
              <a:defRPr/>
            </a:lvl5pPr>
            <a:lvl6pPr marL="3657509" lvl="5" indent="-36405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4267093" lvl="6" indent="-36405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4876678" lvl="7" indent="-36405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5486263" lvl="8" indent="-36405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223" name="Google Shape;223;p5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Lato Light"/>
              <a:buNone/>
              <a:defRPr sz="1867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Lato Light"/>
              <a:buNone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Lato Light"/>
              <a:buNone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Lato Light"/>
              <a:buNone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Lato Light"/>
              <a:buNone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Lato Light"/>
              <a:buNone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Lato Light"/>
              <a:buNone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Lato Light"/>
              <a:buNone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Lato Light"/>
              <a:buNone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224" name="Google Shape;224;p57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Lato Light"/>
              <a:buNone/>
              <a:defRPr sz="1867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Lato Light"/>
              <a:buNone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Lato Light"/>
              <a:buNone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Lato Light"/>
              <a:buNone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Lato Light"/>
              <a:buNone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Lato Light"/>
              <a:buNone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Lato Light"/>
              <a:buNone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Lato Light"/>
              <a:buNone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Lato Light"/>
              <a:buNone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ojects 2">
  <p:cSld name="Projects 2"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58"/>
          <p:cNvSpPr>
            <a:spLocks noGrp="1"/>
          </p:cNvSpPr>
          <p:nvPr>
            <p:ph type="pic" idx="2"/>
          </p:nvPr>
        </p:nvSpPr>
        <p:spPr>
          <a:xfrm>
            <a:off x="791131" y="3416300"/>
            <a:ext cx="2575200" cy="34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D8D8D8"/>
              </a:buClr>
              <a:buSzPts val="1000"/>
              <a:buFont typeface="Arial"/>
              <a:buNone/>
              <a:defRPr sz="1333" b="0" i="0" u="none" strike="noStrike" cap="none">
                <a:solidFill>
                  <a:srgbClr val="D8D8D8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227" name="Google Shape;227;p58"/>
          <p:cNvSpPr>
            <a:spLocks noGrp="1"/>
          </p:cNvSpPr>
          <p:nvPr>
            <p:ph type="pic" idx="3"/>
          </p:nvPr>
        </p:nvSpPr>
        <p:spPr>
          <a:xfrm>
            <a:off x="2078753" y="2286000"/>
            <a:ext cx="2575200" cy="34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D8D8D8"/>
              </a:buClr>
              <a:buSzPts val="1000"/>
              <a:buFont typeface="Arial"/>
              <a:buNone/>
              <a:defRPr sz="1333" b="0" i="0" u="none" strike="noStrike" cap="none">
                <a:solidFill>
                  <a:srgbClr val="D8D8D8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No footer">
  <p:cSld name="1_No footer"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60"/>
          <p:cNvSpPr/>
          <p:nvPr/>
        </p:nvSpPr>
        <p:spPr>
          <a:xfrm>
            <a:off x="3736632" y="6166624"/>
            <a:ext cx="4562000" cy="691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45733" tIns="22867" rIns="45733" bIns="22867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chemeClr val="lt1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ig Image Placeholder">
  <p:cSld name="1_Big Image Placeholder"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62"/>
          <p:cNvSpPr>
            <a:spLocks noGrp="1"/>
          </p:cNvSpPr>
          <p:nvPr>
            <p:ph type="pic" idx="2"/>
          </p:nvPr>
        </p:nvSpPr>
        <p:spPr>
          <a:xfrm>
            <a:off x="-1588" y="0"/>
            <a:ext cx="12192000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D8D8D8"/>
              </a:buClr>
              <a:buSzPts val="1600"/>
              <a:buFont typeface="Arial"/>
              <a:buNone/>
              <a:defRPr sz="2133" b="0" i="0" u="none" strike="noStrike" cap="none">
                <a:solidFill>
                  <a:srgbClr val="D8D8D8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Our Clients">
  <p:cSld name="1_Our Clients"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63"/>
          <p:cNvSpPr>
            <a:spLocks noGrp="1"/>
          </p:cNvSpPr>
          <p:nvPr>
            <p:ph type="pic" idx="2"/>
          </p:nvPr>
        </p:nvSpPr>
        <p:spPr>
          <a:xfrm>
            <a:off x="11545" y="2195657"/>
            <a:ext cx="12192000" cy="212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ig_Picture_place-holder">
  <p:cSld name="2_Big_Picture_place-holder"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64"/>
          <p:cNvSpPr>
            <a:spLocks noGrp="1"/>
          </p:cNvSpPr>
          <p:nvPr>
            <p:ph type="pic" idx="2"/>
          </p:nvPr>
        </p:nvSpPr>
        <p:spPr>
          <a:xfrm>
            <a:off x="0" y="0"/>
            <a:ext cx="12203200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app_features">
  <p:cSld name="2_app_features"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65"/>
          <p:cNvSpPr>
            <a:spLocks noGrp="1"/>
          </p:cNvSpPr>
          <p:nvPr>
            <p:ph type="pic" idx="2"/>
          </p:nvPr>
        </p:nvSpPr>
        <p:spPr>
          <a:xfrm>
            <a:off x="-3" y="0"/>
            <a:ext cx="12192000" cy="32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240" name="Google Shape;240;p65"/>
          <p:cNvSpPr>
            <a:spLocks noGrp="1"/>
          </p:cNvSpPr>
          <p:nvPr>
            <p:ph type="pic" idx="3"/>
          </p:nvPr>
        </p:nvSpPr>
        <p:spPr>
          <a:xfrm>
            <a:off x="1535888" y="1233377"/>
            <a:ext cx="2360800" cy="422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reak">
  <p:cSld name="1_Break"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66"/>
          <p:cNvSpPr>
            <a:spLocks noGrp="1"/>
          </p:cNvSpPr>
          <p:nvPr>
            <p:ph type="pic" idx="2"/>
          </p:nvPr>
        </p:nvSpPr>
        <p:spPr>
          <a:xfrm>
            <a:off x="0" y="0"/>
            <a:ext cx="12192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eam-Support">
  <p:cSld name="1_Team-Support"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67"/>
          <p:cNvSpPr>
            <a:spLocks noGrp="1"/>
          </p:cNvSpPr>
          <p:nvPr>
            <p:ph type="pic" idx="2"/>
          </p:nvPr>
        </p:nvSpPr>
        <p:spPr>
          <a:xfrm>
            <a:off x="1368165" y="1603015"/>
            <a:ext cx="1260000" cy="12588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13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245" name="Google Shape;245;p67"/>
          <p:cNvSpPr>
            <a:spLocks noGrp="1"/>
          </p:cNvSpPr>
          <p:nvPr>
            <p:ph type="pic" idx="3"/>
          </p:nvPr>
        </p:nvSpPr>
        <p:spPr>
          <a:xfrm>
            <a:off x="4134531" y="1592553"/>
            <a:ext cx="1260000" cy="12588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13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246" name="Google Shape;246;p67"/>
          <p:cNvSpPr>
            <a:spLocks noGrp="1"/>
          </p:cNvSpPr>
          <p:nvPr>
            <p:ph type="pic" idx="4"/>
          </p:nvPr>
        </p:nvSpPr>
        <p:spPr>
          <a:xfrm>
            <a:off x="6839987" y="1609007"/>
            <a:ext cx="1260000" cy="12588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13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247" name="Google Shape;247;p67"/>
          <p:cNvSpPr>
            <a:spLocks noGrp="1"/>
          </p:cNvSpPr>
          <p:nvPr>
            <p:ph type="pic" idx="5"/>
          </p:nvPr>
        </p:nvSpPr>
        <p:spPr>
          <a:xfrm>
            <a:off x="9564327" y="1609007"/>
            <a:ext cx="1260000" cy="12588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13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248" name="Google Shape;248;p67"/>
          <p:cNvSpPr>
            <a:spLocks noGrp="1"/>
          </p:cNvSpPr>
          <p:nvPr>
            <p:ph type="pic" idx="6"/>
          </p:nvPr>
        </p:nvSpPr>
        <p:spPr>
          <a:xfrm>
            <a:off x="8214257" y="4054257"/>
            <a:ext cx="1260000" cy="12588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13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249" name="Google Shape;249;p67"/>
          <p:cNvSpPr>
            <a:spLocks noGrp="1"/>
          </p:cNvSpPr>
          <p:nvPr>
            <p:ph type="pic" idx="7"/>
          </p:nvPr>
        </p:nvSpPr>
        <p:spPr>
          <a:xfrm>
            <a:off x="5499535" y="4054257"/>
            <a:ext cx="1260000" cy="12588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13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250" name="Google Shape;250;p67"/>
          <p:cNvSpPr>
            <a:spLocks noGrp="1"/>
          </p:cNvSpPr>
          <p:nvPr>
            <p:ph type="pic" idx="8"/>
          </p:nvPr>
        </p:nvSpPr>
        <p:spPr>
          <a:xfrm>
            <a:off x="2756072" y="4040047"/>
            <a:ext cx="1260000" cy="12588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13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Master Slide 1 1 2">
  <p:cSld name="Master Slide 1_1_2"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68"/>
          <p:cNvSpPr/>
          <p:nvPr/>
        </p:nvSpPr>
        <p:spPr>
          <a:xfrm>
            <a:off x="13967" y="2710301"/>
            <a:ext cx="12178000" cy="4147600"/>
          </a:xfrm>
          <a:prstGeom prst="rect">
            <a:avLst/>
          </a:prstGeom>
          <a:solidFill>
            <a:schemeClr val="dk2">
              <a:alpha val="85880"/>
            </a:schemeClr>
          </a:solidFill>
          <a:ln w="12700" cap="flat" cmpd="sng">
            <a:solidFill>
              <a:srgbClr val="1D6C9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sp>
        <p:nvSpPr>
          <p:cNvPr id="253" name="Google Shape;253;p68"/>
          <p:cNvSpPr/>
          <p:nvPr/>
        </p:nvSpPr>
        <p:spPr>
          <a:xfrm>
            <a:off x="11512879" y="236687"/>
            <a:ext cx="479600" cy="4796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4267" tIns="17133" rIns="34267" bIns="17133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75">
              <a:solidFill>
                <a:schemeClr val="lt1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sp>
        <p:nvSpPr>
          <p:cNvPr id="254" name="Google Shape;254;p68"/>
          <p:cNvSpPr txBox="1"/>
          <p:nvPr/>
        </p:nvSpPr>
        <p:spPr>
          <a:xfrm>
            <a:off x="11513000" y="365133"/>
            <a:ext cx="479600" cy="2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7" tIns="34267" rIns="68567" bIns="34267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933" b="0" i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933" b="0" i="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cxnSp>
        <p:nvCxnSpPr>
          <p:cNvPr id="255" name="Google Shape;255;p68"/>
          <p:cNvCxnSpPr/>
          <p:nvPr/>
        </p:nvCxnSpPr>
        <p:spPr>
          <a:xfrm rot="10800000">
            <a:off x="-17" y="6554467"/>
            <a:ext cx="9146400" cy="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56" name="Google Shape;256;p68"/>
          <p:cNvCxnSpPr/>
          <p:nvPr/>
        </p:nvCxnSpPr>
        <p:spPr>
          <a:xfrm rot="10800000">
            <a:off x="11503200" y="6554467"/>
            <a:ext cx="688800" cy="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57" name="Google Shape;257;p6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233650" y="6356705"/>
            <a:ext cx="2120151" cy="3955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Title Slide 1">
  <p:cSld name="8_Title Slide_1"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69"/>
          <p:cNvSpPr/>
          <p:nvPr/>
        </p:nvSpPr>
        <p:spPr>
          <a:xfrm>
            <a:off x="0" y="0"/>
            <a:ext cx="5432000" cy="6858000"/>
          </a:xfrm>
          <a:prstGeom prst="rect">
            <a:avLst/>
          </a:prstGeom>
          <a:solidFill>
            <a:schemeClr val="accent6">
              <a:alpha val="78820"/>
            </a:schemeClr>
          </a:solidFill>
          <a:ln>
            <a:noFill/>
          </a:ln>
        </p:spPr>
        <p:txBody>
          <a:bodyPr spcFirstLastPara="1" wrap="square" lIns="109733" tIns="54867" rIns="109733" bIns="54867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chemeClr val="lt1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sp>
        <p:nvSpPr>
          <p:cNvPr id="260" name="Google Shape;260;p69"/>
          <p:cNvSpPr txBox="1">
            <a:spLocks noGrp="1"/>
          </p:cNvSpPr>
          <p:nvPr>
            <p:ph type="title"/>
          </p:nvPr>
        </p:nvSpPr>
        <p:spPr>
          <a:xfrm>
            <a:off x="887033" y="645267"/>
            <a:ext cx="3925600" cy="8492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300"/>
              <a:buNone/>
              <a:defRPr sz="4400" b="1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300"/>
              <a:buFont typeface="Lato"/>
              <a:buNone/>
              <a:defRPr sz="4400" b="1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300"/>
              <a:buFont typeface="Lato"/>
              <a:buNone/>
              <a:defRPr sz="4400" b="1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300"/>
              <a:buFont typeface="Lato"/>
              <a:buNone/>
              <a:defRPr sz="4400" b="1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300"/>
              <a:buFont typeface="Lato"/>
              <a:buNone/>
              <a:defRPr sz="4400" b="1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300"/>
              <a:buFont typeface="Lato"/>
              <a:buNone/>
              <a:defRPr sz="4400" b="1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300"/>
              <a:buFont typeface="Lato"/>
              <a:buNone/>
              <a:defRPr sz="4400" b="1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300"/>
              <a:buFont typeface="Lato"/>
              <a:buNone/>
              <a:defRPr sz="4400" b="1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300"/>
              <a:buFont typeface="Lato"/>
              <a:buNone/>
              <a:defRPr sz="4400" b="1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Master Slide 1 2">
  <p:cSld name="Master Slide 1_2"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70"/>
          <p:cNvSpPr/>
          <p:nvPr/>
        </p:nvSpPr>
        <p:spPr>
          <a:xfrm>
            <a:off x="13973" y="5465664"/>
            <a:ext cx="12178000" cy="1392400"/>
          </a:xfrm>
          <a:prstGeom prst="rect">
            <a:avLst/>
          </a:prstGeom>
          <a:solidFill>
            <a:schemeClr val="dk2">
              <a:alpha val="85880"/>
            </a:schemeClr>
          </a:solidFill>
          <a:ln w="12700" cap="flat" cmpd="sng">
            <a:solidFill>
              <a:srgbClr val="1D6C9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sp>
        <p:nvSpPr>
          <p:cNvPr id="263" name="Google Shape;263;p70"/>
          <p:cNvSpPr/>
          <p:nvPr/>
        </p:nvSpPr>
        <p:spPr>
          <a:xfrm>
            <a:off x="11512879" y="236687"/>
            <a:ext cx="479600" cy="4796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4267" tIns="17133" rIns="34267" bIns="17133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75">
              <a:solidFill>
                <a:schemeClr val="lt1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sp>
        <p:nvSpPr>
          <p:cNvPr id="264" name="Google Shape;264;p70"/>
          <p:cNvSpPr txBox="1"/>
          <p:nvPr/>
        </p:nvSpPr>
        <p:spPr>
          <a:xfrm>
            <a:off x="11513000" y="365133"/>
            <a:ext cx="479600" cy="2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7" tIns="34267" rIns="68567" bIns="34267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933" b="0" i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933" b="0" i="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cxnSp>
        <p:nvCxnSpPr>
          <p:cNvPr id="265" name="Google Shape;265;p70"/>
          <p:cNvCxnSpPr/>
          <p:nvPr/>
        </p:nvCxnSpPr>
        <p:spPr>
          <a:xfrm rot="10800000">
            <a:off x="-17" y="6554467"/>
            <a:ext cx="9146400" cy="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6" name="Google Shape;266;p70"/>
          <p:cNvCxnSpPr/>
          <p:nvPr/>
        </p:nvCxnSpPr>
        <p:spPr>
          <a:xfrm rot="10800000">
            <a:off x="11503200" y="6554467"/>
            <a:ext cx="688800" cy="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67" name="Google Shape;267;p7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233650" y="6356705"/>
            <a:ext cx="2120151" cy="3955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ster Slide 1 1">
  <p:cSld name="Master Slide 1_1"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9" name="Google Shape;269;p7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-12700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p7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233650" y="6356704"/>
            <a:ext cx="2119599" cy="39552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71" name="Google Shape;271;p71"/>
          <p:cNvCxnSpPr/>
          <p:nvPr/>
        </p:nvCxnSpPr>
        <p:spPr>
          <a:xfrm rot="10800000">
            <a:off x="-526419" y="6554465"/>
            <a:ext cx="9672800" cy="0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72" name="Google Shape;272;p71"/>
          <p:cNvCxnSpPr/>
          <p:nvPr/>
        </p:nvCxnSpPr>
        <p:spPr>
          <a:xfrm rot="10800000">
            <a:off x="11502948" y="6554465"/>
            <a:ext cx="2141200" cy="0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ster Slide 1 1 1">
  <p:cSld name="Master Slide 1_1_1"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4" name="Google Shape;274;p7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-77299"/>
            <a:ext cx="13996333" cy="755393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5" name="Google Shape;275;p7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233650" y="6356704"/>
            <a:ext cx="2119599" cy="39552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76" name="Google Shape;276;p72"/>
          <p:cNvCxnSpPr/>
          <p:nvPr/>
        </p:nvCxnSpPr>
        <p:spPr>
          <a:xfrm rot="10800000">
            <a:off x="-526419" y="6554465"/>
            <a:ext cx="9672800" cy="0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77" name="Google Shape;277;p72"/>
          <p:cNvCxnSpPr/>
          <p:nvPr/>
        </p:nvCxnSpPr>
        <p:spPr>
          <a:xfrm rot="10800000">
            <a:off x="11502948" y="6554465"/>
            <a:ext cx="2141200" cy="0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7_Title Slide 1">
  <p:cSld name="7_Title Slide 1"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7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281" name="Google Shape;281;p7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>
            <a:lvl1pPr marL="609585" lvl="0" indent="-457189" rtl="0">
              <a:spcBef>
                <a:spcPts val="1067"/>
              </a:spcBef>
              <a:spcAft>
                <a:spcPts val="0"/>
              </a:spcAft>
              <a:buSzPts val="1800"/>
              <a:buChar char="•"/>
              <a:defRPr/>
            </a:lvl1pPr>
            <a:lvl2pPr marL="1219170" lvl="1" indent="-431789" rtl="0">
              <a:spcBef>
                <a:spcPts val="533"/>
              </a:spcBef>
              <a:spcAft>
                <a:spcPts val="0"/>
              </a:spcAft>
              <a:buSzPts val="1500"/>
              <a:buChar char="•"/>
              <a:defRPr/>
            </a:lvl2pPr>
            <a:lvl3pPr marL="1828754" lvl="2" indent="-423323" rtl="0">
              <a:spcBef>
                <a:spcPts val="533"/>
              </a:spcBef>
              <a:spcAft>
                <a:spcPts val="0"/>
              </a:spcAft>
              <a:buSzPts val="1400"/>
              <a:buChar char="•"/>
              <a:defRPr/>
            </a:lvl3pPr>
            <a:lvl4pPr marL="2438339" lvl="3" indent="-406390" rtl="0">
              <a:spcBef>
                <a:spcPts val="533"/>
              </a:spcBef>
              <a:spcAft>
                <a:spcPts val="0"/>
              </a:spcAft>
              <a:buSzPts val="1200"/>
              <a:buChar char="•"/>
              <a:defRPr/>
            </a:lvl4pPr>
            <a:lvl5pPr marL="3047924" lvl="4" indent="-406390" rtl="0">
              <a:spcBef>
                <a:spcPts val="533"/>
              </a:spcBef>
              <a:spcAft>
                <a:spcPts val="0"/>
              </a:spcAft>
              <a:buSzPts val="1200"/>
              <a:buChar char="•"/>
              <a:defRPr/>
            </a:lvl5pPr>
            <a:lvl6pPr marL="3657509" lvl="5" indent="-423323" rtl="0">
              <a:spcBef>
                <a:spcPts val="533"/>
              </a:spcBef>
              <a:spcAft>
                <a:spcPts val="0"/>
              </a:spcAft>
              <a:buSzPts val="1400"/>
              <a:buChar char="•"/>
              <a:defRPr/>
            </a:lvl6pPr>
            <a:lvl7pPr marL="4267093" lvl="6" indent="-423323" rtl="0">
              <a:spcBef>
                <a:spcPts val="533"/>
              </a:spcBef>
              <a:spcAft>
                <a:spcPts val="0"/>
              </a:spcAft>
              <a:buSzPts val="1400"/>
              <a:buChar char="•"/>
              <a:defRPr/>
            </a:lvl7pPr>
            <a:lvl8pPr marL="4876678" lvl="7" indent="-423323" rtl="0">
              <a:spcBef>
                <a:spcPts val="533"/>
              </a:spcBef>
              <a:spcAft>
                <a:spcPts val="0"/>
              </a:spcAft>
              <a:buSzPts val="1400"/>
              <a:buChar char="•"/>
              <a:defRPr/>
            </a:lvl8pPr>
            <a:lvl9pPr marL="5486263" lvl="8" indent="-423323" rtl="0">
              <a:spcBef>
                <a:spcPts val="533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282" name="Google Shape;282;p7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phone_06_layout">
  <p:cSld name="Iphone_06_layout"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76"/>
          <p:cNvSpPr>
            <a:spLocks noGrp="1"/>
          </p:cNvSpPr>
          <p:nvPr>
            <p:ph type="pic" idx="2"/>
          </p:nvPr>
        </p:nvSpPr>
        <p:spPr>
          <a:xfrm>
            <a:off x="5164496" y="2172280"/>
            <a:ext cx="1900400" cy="336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cbook_Air_mockup">
  <p:cSld name="macbook_Air_mockup"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77"/>
          <p:cNvSpPr>
            <a:spLocks noGrp="1"/>
          </p:cNvSpPr>
          <p:nvPr>
            <p:ph type="pic" idx="2"/>
          </p:nvPr>
        </p:nvSpPr>
        <p:spPr>
          <a:xfrm>
            <a:off x="4133219" y="2217407"/>
            <a:ext cx="3956800" cy="243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ipad_mockup">
  <p:cSld name="1_ipad_mockup"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78"/>
          <p:cNvSpPr>
            <a:spLocks noGrp="1"/>
          </p:cNvSpPr>
          <p:nvPr>
            <p:ph type="pic" idx="2"/>
          </p:nvPr>
        </p:nvSpPr>
        <p:spPr>
          <a:xfrm>
            <a:off x="7509177" y="1789725"/>
            <a:ext cx="2670000" cy="35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pad_mockup2">
  <p:cSld name="ipad_mockup2"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79"/>
          <p:cNvSpPr>
            <a:spLocks noGrp="1"/>
          </p:cNvSpPr>
          <p:nvPr>
            <p:ph type="pic" idx="2"/>
          </p:nvPr>
        </p:nvSpPr>
        <p:spPr>
          <a:xfrm>
            <a:off x="4203276" y="2174168"/>
            <a:ext cx="3791600" cy="281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ew_macbook_mockup">
  <p:cSld name="new_macbook_mockup"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80"/>
          <p:cNvSpPr>
            <a:spLocks noGrp="1"/>
          </p:cNvSpPr>
          <p:nvPr>
            <p:ph type="pic" idx="2"/>
          </p:nvPr>
        </p:nvSpPr>
        <p:spPr>
          <a:xfrm>
            <a:off x="3946984" y="2196447"/>
            <a:ext cx="4254400" cy="264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c_Compare">
  <p:cSld name="iMac_Compare"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81"/>
          <p:cNvSpPr>
            <a:spLocks noGrp="1"/>
          </p:cNvSpPr>
          <p:nvPr>
            <p:ph type="pic" idx="2"/>
          </p:nvPr>
        </p:nvSpPr>
        <p:spPr>
          <a:xfrm>
            <a:off x="1805605" y="1433821"/>
            <a:ext cx="2938000" cy="16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296" name="Google Shape;296;p81"/>
          <p:cNvSpPr>
            <a:spLocks noGrp="1"/>
          </p:cNvSpPr>
          <p:nvPr>
            <p:ph type="pic" idx="3"/>
          </p:nvPr>
        </p:nvSpPr>
        <p:spPr>
          <a:xfrm>
            <a:off x="7366848" y="1437127"/>
            <a:ext cx="2938000" cy="16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48.xml"/><Relationship Id="rId21" Type="http://schemas.openxmlformats.org/officeDocument/2006/relationships/slideLayout" Target="../slideLayouts/slideLayout43.xml"/><Relationship Id="rId42" Type="http://schemas.openxmlformats.org/officeDocument/2006/relationships/slideLayout" Target="../slideLayouts/slideLayout64.xml"/><Relationship Id="rId47" Type="http://schemas.openxmlformats.org/officeDocument/2006/relationships/slideLayout" Target="../slideLayouts/slideLayout69.xml"/><Relationship Id="rId63" Type="http://schemas.openxmlformats.org/officeDocument/2006/relationships/slideLayout" Target="../slideLayouts/slideLayout85.xml"/><Relationship Id="rId68" Type="http://schemas.openxmlformats.org/officeDocument/2006/relationships/slideLayout" Target="../slideLayouts/slideLayout90.xml"/><Relationship Id="rId84" Type="http://schemas.openxmlformats.org/officeDocument/2006/relationships/slideLayout" Target="../slideLayouts/slideLayout106.xml"/><Relationship Id="rId1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33.xml"/><Relationship Id="rId32" Type="http://schemas.openxmlformats.org/officeDocument/2006/relationships/slideLayout" Target="../slideLayouts/slideLayout54.xml"/><Relationship Id="rId37" Type="http://schemas.openxmlformats.org/officeDocument/2006/relationships/slideLayout" Target="../slideLayouts/slideLayout59.xml"/><Relationship Id="rId53" Type="http://schemas.openxmlformats.org/officeDocument/2006/relationships/slideLayout" Target="../slideLayouts/slideLayout75.xml"/><Relationship Id="rId58" Type="http://schemas.openxmlformats.org/officeDocument/2006/relationships/slideLayout" Target="../slideLayouts/slideLayout80.xml"/><Relationship Id="rId74" Type="http://schemas.openxmlformats.org/officeDocument/2006/relationships/slideLayout" Target="../slideLayouts/slideLayout96.xml"/><Relationship Id="rId79" Type="http://schemas.openxmlformats.org/officeDocument/2006/relationships/slideLayout" Target="../slideLayouts/slideLayout101.xml"/><Relationship Id="rId5" Type="http://schemas.openxmlformats.org/officeDocument/2006/relationships/slideLayout" Target="../slideLayouts/slideLayout27.xml"/><Relationship Id="rId1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36.xml"/><Relationship Id="rId22" Type="http://schemas.openxmlformats.org/officeDocument/2006/relationships/slideLayout" Target="../slideLayouts/slideLayout44.xml"/><Relationship Id="rId27" Type="http://schemas.openxmlformats.org/officeDocument/2006/relationships/slideLayout" Target="../slideLayouts/slideLayout49.xml"/><Relationship Id="rId30" Type="http://schemas.openxmlformats.org/officeDocument/2006/relationships/slideLayout" Target="../slideLayouts/slideLayout52.xml"/><Relationship Id="rId35" Type="http://schemas.openxmlformats.org/officeDocument/2006/relationships/slideLayout" Target="../slideLayouts/slideLayout57.xml"/><Relationship Id="rId43" Type="http://schemas.openxmlformats.org/officeDocument/2006/relationships/slideLayout" Target="../slideLayouts/slideLayout65.xml"/><Relationship Id="rId48" Type="http://schemas.openxmlformats.org/officeDocument/2006/relationships/slideLayout" Target="../slideLayouts/slideLayout70.xml"/><Relationship Id="rId56" Type="http://schemas.openxmlformats.org/officeDocument/2006/relationships/slideLayout" Target="../slideLayouts/slideLayout78.xml"/><Relationship Id="rId64" Type="http://schemas.openxmlformats.org/officeDocument/2006/relationships/slideLayout" Target="../slideLayouts/slideLayout86.xml"/><Relationship Id="rId69" Type="http://schemas.openxmlformats.org/officeDocument/2006/relationships/slideLayout" Target="../slideLayouts/slideLayout91.xml"/><Relationship Id="rId77" Type="http://schemas.openxmlformats.org/officeDocument/2006/relationships/slideLayout" Target="../slideLayouts/slideLayout99.xml"/><Relationship Id="rId8" Type="http://schemas.openxmlformats.org/officeDocument/2006/relationships/slideLayout" Target="../slideLayouts/slideLayout30.xml"/><Relationship Id="rId51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94.xml"/><Relationship Id="rId80" Type="http://schemas.openxmlformats.org/officeDocument/2006/relationships/slideLayout" Target="../slideLayouts/slideLayout102.xml"/><Relationship Id="rId85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4.xml"/><Relationship Id="rId17" Type="http://schemas.openxmlformats.org/officeDocument/2006/relationships/slideLayout" Target="../slideLayouts/slideLayout39.xml"/><Relationship Id="rId25" Type="http://schemas.openxmlformats.org/officeDocument/2006/relationships/slideLayout" Target="../slideLayouts/slideLayout47.xml"/><Relationship Id="rId33" Type="http://schemas.openxmlformats.org/officeDocument/2006/relationships/slideLayout" Target="../slideLayouts/slideLayout55.xml"/><Relationship Id="rId38" Type="http://schemas.openxmlformats.org/officeDocument/2006/relationships/slideLayout" Target="../slideLayouts/slideLayout60.xml"/><Relationship Id="rId46" Type="http://schemas.openxmlformats.org/officeDocument/2006/relationships/slideLayout" Target="../slideLayouts/slideLayout68.xml"/><Relationship Id="rId59" Type="http://schemas.openxmlformats.org/officeDocument/2006/relationships/slideLayout" Target="../slideLayouts/slideLayout81.xml"/><Relationship Id="rId67" Type="http://schemas.openxmlformats.org/officeDocument/2006/relationships/slideLayout" Target="../slideLayouts/slideLayout89.xml"/><Relationship Id="rId20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63.xml"/><Relationship Id="rId54" Type="http://schemas.openxmlformats.org/officeDocument/2006/relationships/slideLayout" Target="../slideLayouts/slideLayout76.xml"/><Relationship Id="rId62" Type="http://schemas.openxmlformats.org/officeDocument/2006/relationships/slideLayout" Target="../slideLayouts/slideLayout84.xml"/><Relationship Id="rId70" Type="http://schemas.openxmlformats.org/officeDocument/2006/relationships/slideLayout" Target="../slideLayouts/slideLayout92.xml"/><Relationship Id="rId75" Type="http://schemas.openxmlformats.org/officeDocument/2006/relationships/slideLayout" Target="../slideLayouts/slideLayout97.xml"/><Relationship Id="rId83" Type="http://schemas.openxmlformats.org/officeDocument/2006/relationships/slideLayout" Target="../slideLayouts/slideLayout105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5" Type="http://schemas.openxmlformats.org/officeDocument/2006/relationships/slideLayout" Target="../slideLayouts/slideLayout37.xml"/><Relationship Id="rId23" Type="http://schemas.openxmlformats.org/officeDocument/2006/relationships/slideLayout" Target="../slideLayouts/slideLayout45.xml"/><Relationship Id="rId28" Type="http://schemas.openxmlformats.org/officeDocument/2006/relationships/slideLayout" Target="../slideLayouts/slideLayout50.xml"/><Relationship Id="rId36" Type="http://schemas.openxmlformats.org/officeDocument/2006/relationships/slideLayout" Target="../slideLayouts/slideLayout58.xml"/><Relationship Id="rId49" Type="http://schemas.openxmlformats.org/officeDocument/2006/relationships/slideLayout" Target="../slideLayouts/slideLayout71.xml"/><Relationship Id="rId57" Type="http://schemas.openxmlformats.org/officeDocument/2006/relationships/slideLayout" Target="../slideLayouts/slideLayout79.xml"/><Relationship Id="rId10" Type="http://schemas.openxmlformats.org/officeDocument/2006/relationships/slideLayout" Target="../slideLayouts/slideLayout32.xml"/><Relationship Id="rId31" Type="http://schemas.openxmlformats.org/officeDocument/2006/relationships/slideLayout" Target="../slideLayouts/slideLayout53.xml"/><Relationship Id="rId44" Type="http://schemas.openxmlformats.org/officeDocument/2006/relationships/slideLayout" Target="../slideLayouts/slideLayout66.xml"/><Relationship Id="rId52" Type="http://schemas.openxmlformats.org/officeDocument/2006/relationships/slideLayout" Target="../slideLayouts/slideLayout74.xml"/><Relationship Id="rId60" Type="http://schemas.openxmlformats.org/officeDocument/2006/relationships/slideLayout" Target="../slideLayouts/slideLayout82.xml"/><Relationship Id="rId65" Type="http://schemas.openxmlformats.org/officeDocument/2006/relationships/slideLayout" Target="../slideLayouts/slideLayout87.xml"/><Relationship Id="rId73" Type="http://schemas.openxmlformats.org/officeDocument/2006/relationships/slideLayout" Target="../slideLayouts/slideLayout95.xml"/><Relationship Id="rId78" Type="http://schemas.openxmlformats.org/officeDocument/2006/relationships/slideLayout" Target="../slideLayouts/slideLayout100.xml"/><Relationship Id="rId81" Type="http://schemas.openxmlformats.org/officeDocument/2006/relationships/slideLayout" Target="../slideLayouts/slideLayout103.xml"/><Relationship Id="rId86" Type="http://schemas.openxmlformats.org/officeDocument/2006/relationships/image" Target="../media/image1.png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5.xml"/><Relationship Id="rId18" Type="http://schemas.openxmlformats.org/officeDocument/2006/relationships/slideLayout" Target="../slideLayouts/slideLayout40.xml"/><Relationship Id="rId39" Type="http://schemas.openxmlformats.org/officeDocument/2006/relationships/slideLayout" Target="../slideLayouts/slideLayout61.xml"/><Relationship Id="rId34" Type="http://schemas.openxmlformats.org/officeDocument/2006/relationships/slideLayout" Target="../slideLayouts/slideLayout56.xml"/><Relationship Id="rId50" Type="http://schemas.openxmlformats.org/officeDocument/2006/relationships/slideLayout" Target="../slideLayouts/slideLayout72.xml"/><Relationship Id="rId55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98.xml"/><Relationship Id="rId7" Type="http://schemas.openxmlformats.org/officeDocument/2006/relationships/slideLayout" Target="../slideLayouts/slideLayout29.xml"/><Relationship Id="rId71" Type="http://schemas.openxmlformats.org/officeDocument/2006/relationships/slideLayout" Target="../slideLayouts/slideLayout93.xml"/><Relationship Id="rId2" Type="http://schemas.openxmlformats.org/officeDocument/2006/relationships/slideLayout" Target="../slideLayouts/slideLayout24.xml"/><Relationship Id="rId29" Type="http://schemas.openxmlformats.org/officeDocument/2006/relationships/slideLayout" Target="../slideLayouts/slideLayout51.xml"/><Relationship Id="rId24" Type="http://schemas.openxmlformats.org/officeDocument/2006/relationships/slideLayout" Target="../slideLayouts/slideLayout46.xml"/><Relationship Id="rId40" Type="http://schemas.openxmlformats.org/officeDocument/2006/relationships/slideLayout" Target="../slideLayouts/slideLayout62.xml"/><Relationship Id="rId45" Type="http://schemas.openxmlformats.org/officeDocument/2006/relationships/slideLayout" Target="../slideLayouts/slideLayout67.xml"/><Relationship Id="rId66" Type="http://schemas.openxmlformats.org/officeDocument/2006/relationships/slideLayout" Target="../slideLayouts/slideLayout88.xml"/><Relationship Id="rId61" Type="http://schemas.openxmlformats.org/officeDocument/2006/relationships/slideLayout" Target="../slideLayouts/slideLayout83.xml"/><Relationship Id="rId82" Type="http://schemas.openxmlformats.org/officeDocument/2006/relationships/slideLayout" Target="../slideLayouts/slideLayout10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20B3C1-3567-FB87-D01F-D63FAC7FA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35EF20-4334-9B10-9320-59BFB37E4B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FD81D9-3A56-7110-9689-C7A6124FB1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DB611-7194-4965-936C-574847F6C4C6}" type="datetimeFigureOut">
              <a:rPr lang="en-IN" smtClean="0"/>
              <a:t>19-04-2023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B6B7AB-4DBC-C1D6-C98D-67E0F5B33F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2EC267-B2F1-FBE9-54FA-AAD6189579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C0FBC-1820-408A-8305-77893041036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69242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9"/>
            <a:ext cx="10515600" cy="13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Lato"/>
              <a:buNone/>
              <a:defRPr sz="23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500"/>
              <a:buNone/>
              <a:defRPr sz="700"/>
            </a:lvl2pPr>
            <a:lvl3pPr lvl="2" rtl="0">
              <a:spcBef>
                <a:spcPts val="0"/>
              </a:spcBef>
              <a:spcAft>
                <a:spcPts val="0"/>
              </a:spcAft>
              <a:buSzPts val="500"/>
              <a:buNone/>
              <a:defRPr sz="700"/>
            </a:lvl3pPr>
            <a:lvl4pPr lvl="3" rtl="0">
              <a:spcBef>
                <a:spcPts val="0"/>
              </a:spcBef>
              <a:spcAft>
                <a:spcPts val="0"/>
              </a:spcAft>
              <a:buSzPts val="500"/>
              <a:buNone/>
              <a:defRPr sz="700"/>
            </a:lvl4pPr>
            <a:lvl5pPr lvl="4" rtl="0">
              <a:spcBef>
                <a:spcPts val="0"/>
              </a:spcBef>
              <a:spcAft>
                <a:spcPts val="0"/>
              </a:spcAft>
              <a:buSzPts val="500"/>
              <a:buNone/>
              <a:defRPr sz="700"/>
            </a:lvl5pPr>
            <a:lvl6pPr lvl="5" rtl="0">
              <a:spcBef>
                <a:spcPts val="0"/>
              </a:spcBef>
              <a:spcAft>
                <a:spcPts val="0"/>
              </a:spcAft>
              <a:buSzPts val="500"/>
              <a:buNone/>
              <a:defRPr sz="700"/>
            </a:lvl6pPr>
            <a:lvl7pPr lvl="6" rtl="0">
              <a:spcBef>
                <a:spcPts val="0"/>
              </a:spcBef>
              <a:spcAft>
                <a:spcPts val="0"/>
              </a:spcAft>
              <a:buSzPts val="500"/>
              <a:buNone/>
              <a:defRPr sz="700"/>
            </a:lvl7pPr>
            <a:lvl8pPr lvl="7" rtl="0">
              <a:spcBef>
                <a:spcPts val="0"/>
              </a:spcBef>
              <a:spcAft>
                <a:spcPts val="0"/>
              </a:spcAft>
              <a:buSzPts val="500"/>
              <a:buNone/>
              <a:defRPr sz="700"/>
            </a:lvl8pPr>
            <a:lvl9pPr lvl="8" rtl="0">
              <a:spcBef>
                <a:spcPts val="0"/>
              </a:spcBef>
              <a:spcAft>
                <a:spcPts val="0"/>
              </a:spcAft>
              <a:buSzPts val="500"/>
              <a:buNone/>
              <a:defRPr sz="7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04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/>
          <p:nvPr/>
        </p:nvSpPr>
        <p:spPr>
          <a:xfrm>
            <a:off x="11512877" y="236685"/>
            <a:ext cx="479600" cy="4796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22867" rIns="45700" bIns="22867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 b="0" i="0" u="none" strike="noStrike" cap="none">
              <a:solidFill>
                <a:schemeClr val="lt1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sp>
        <p:nvSpPr>
          <p:cNvPr id="9" name="Google Shape;9;p1"/>
          <p:cNvSpPr txBox="1"/>
          <p:nvPr/>
        </p:nvSpPr>
        <p:spPr>
          <a:xfrm>
            <a:off x="11557792" y="303535"/>
            <a:ext cx="404400" cy="3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67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467" b="0" i="0" u="none" strike="noStrike" cap="non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" name="Google Shape;10;p1"/>
          <p:cNvPicPr preferRelativeResize="0"/>
          <p:nvPr/>
        </p:nvPicPr>
        <p:blipFill rotWithShape="1">
          <a:blip r:embed="rId86">
            <a:alphaModFix/>
          </a:blip>
          <a:srcRect/>
          <a:stretch/>
        </p:blipFill>
        <p:spPr>
          <a:xfrm>
            <a:off x="9233650" y="6356704"/>
            <a:ext cx="2119599" cy="39552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" name="Google Shape;11;p1"/>
          <p:cNvCxnSpPr/>
          <p:nvPr/>
        </p:nvCxnSpPr>
        <p:spPr>
          <a:xfrm rot="10800000">
            <a:off x="-526419" y="6554465"/>
            <a:ext cx="96728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2" name="Google Shape;12;p1"/>
          <p:cNvCxnSpPr/>
          <p:nvPr/>
        </p:nvCxnSpPr>
        <p:spPr>
          <a:xfrm rot="10800000">
            <a:off x="11502948" y="6554465"/>
            <a:ext cx="21412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3" name="Google Shape;13;p1"/>
          <p:cNvSpPr/>
          <p:nvPr/>
        </p:nvSpPr>
        <p:spPr>
          <a:xfrm>
            <a:off x="11512877" y="236685"/>
            <a:ext cx="479600" cy="4796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22867" rIns="45700" bIns="22867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 b="0" i="0" u="none" strike="noStrike" cap="none">
              <a:solidFill>
                <a:schemeClr val="lt1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sp>
        <p:nvSpPr>
          <p:cNvPr id="14" name="Google Shape;14;p1"/>
          <p:cNvSpPr txBox="1"/>
          <p:nvPr/>
        </p:nvSpPr>
        <p:spPr>
          <a:xfrm>
            <a:off x="11557903" y="303535"/>
            <a:ext cx="404000" cy="3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67" b="1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467" b="0" i="0" u="none" strike="noStrike" cap="non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6" r:id="rId57"/>
    <p:sldLayoutId id="2147483708" r:id="rId58"/>
    <p:sldLayoutId id="2147483709" r:id="rId59"/>
    <p:sldLayoutId id="2147483710" r:id="rId60"/>
    <p:sldLayoutId id="2147483711" r:id="rId61"/>
    <p:sldLayoutId id="2147483712" r:id="rId62"/>
    <p:sldLayoutId id="2147483713" r:id="rId63"/>
    <p:sldLayoutId id="2147483714" r:id="rId64"/>
    <p:sldLayoutId id="2147483715" r:id="rId65"/>
    <p:sldLayoutId id="2147483716" r:id="rId66"/>
    <p:sldLayoutId id="2147483717" r:id="rId67"/>
    <p:sldLayoutId id="2147483718" r:id="rId68"/>
    <p:sldLayoutId id="2147483719" r:id="rId69"/>
    <p:sldLayoutId id="2147483720" r:id="rId70"/>
    <p:sldLayoutId id="2147483721" r:id="rId71"/>
    <p:sldLayoutId id="2147483722" r:id="rId72"/>
    <p:sldLayoutId id="2147483723" r:id="rId73"/>
    <p:sldLayoutId id="2147483724" r:id="rId74"/>
    <p:sldLayoutId id="2147483725" r:id="rId75"/>
    <p:sldLayoutId id="2147483726" r:id="rId76"/>
    <p:sldLayoutId id="2147483727" r:id="rId77"/>
    <p:sldLayoutId id="2147483728" r:id="rId78"/>
    <p:sldLayoutId id="2147483729" r:id="rId79"/>
    <p:sldLayoutId id="2147483730" r:id="rId80"/>
    <p:sldLayoutId id="2147483731" r:id="rId81"/>
    <p:sldLayoutId id="2147483732" r:id="rId82"/>
    <p:sldLayoutId id="2147483733" r:id="rId83"/>
    <p:sldLayoutId id="2147483734" r:id="rId8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17.png"/><Relationship Id="rId4" Type="http://schemas.openxmlformats.org/officeDocument/2006/relationships/image" Target="../media/image16.jpeg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>
            <a:defPPr>
              <a:defRPr lang="en-US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descr="Diagram&#10;&#10;Description automatically generated" id="2" name="Picture 2">
            <a:extLst>
              <a:ext uri="{FF2B5EF4-FFF2-40B4-BE49-F238E27FC236}">
                <a16:creationId xmlns:a16="http://schemas.microsoft.com/office/drawing/2014/main" id="{43149C67-F6ED-3A52-718D-655D9D2D9EC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">
            <a:extLst>
              <a:ext uri="{FF2B5EF4-FFF2-40B4-BE49-F238E27FC236}">
                <a16:creationId xmlns:a16="http://schemas.microsoft.com/office/drawing/2014/main" id="{65FF189B-3225-F303-14F1-88B4C3987678}"/>
              </a:ext>
            </a:extLst>
          </p:cNvPr>
          <p:cNvSpPr>
            <a:spLocks noChangeAspect="1"/>
          </p:cNvSpPr>
          <p:nvPr/>
        </p:nvSpPr>
        <p:spPr>
          <a:xfrm>
            <a:off x="9358141" y="410119"/>
            <a:ext cx="2177328" cy="20829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11" h="21600" extrusionOk="0">
                <a:moveTo>
                  <a:pt x="2701" y="14666"/>
                </a:moveTo>
                <a:cubicBezTo>
                  <a:pt x="4282" y="13009"/>
                  <a:pt x="6535" y="12518"/>
                  <a:pt x="8555" y="13163"/>
                </a:cubicBezTo>
                <a:lnTo>
                  <a:pt x="21111" y="0"/>
                </a:lnTo>
                <a:lnTo>
                  <a:pt x="7589" y="0"/>
                </a:lnTo>
                <a:lnTo>
                  <a:pt x="11452" y="4050"/>
                </a:lnTo>
                <a:lnTo>
                  <a:pt x="1999" y="13930"/>
                </a:lnTo>
                <a:cubicBezTo>
                  <a:pt x="9" y="16016"/>
                  <a:pt x="-489" y="19023"/>
                  <a:pt x="477" y="21600"/>
                </a:cubicBezTo>
                <a:lnTo>
                  <a:pt x="1238" y="20802"/>
                </a:lnTo>
                <a:cubicBezTo>
                  <a:pt x="652" y="18685"/>
                  <a:pt x="1121" y="16323"/>
                  <a:pt x="2701" y="14666"/>
                </a:cubicBezTo>
                <a:close/>
              </a:path>
            </a:pathLst>
          </a:custGeom>
          <a:solidFill>
            <a:srgbClr val="00B0F0"/>
          </a:solidFill>
          <a:ln w="12700">
            <a:miter lim="400000"/>
          </a:ln>
        </p:spPr>
        <p:txBody>
          <a:bodyPr lIns="38100" tIns="38100" rIns="38100" bIns="3810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000">
                <a:solidFill>
                  <a:srgbClr val="FFFFFF"/>
                </a:solidFill>
              </a:defRPr>
            </a:pPr>
            <a:endParaRPr sz="3000"/>
          </a:p>
        </p:txBody>
      </p:sp>
      <p:sp>
        <p:nvSpPr>
          <p:cNvPr id="43" name="Shape">
            <a:extLst>
              <a:ext uri="{FF2B5EF4-FFF2-40B4-BE49-F238E27FC236}">
                <a16:creationId xmlns:a16="http://schemas.microsoft.com/office/drawing/2014/main" id="{C9322923-0C11-A15D-19AA-90FA85A7C380}"/>
              </a:ext>
            </a:extLst>
          </p:cNvPr>
          <p:cNvSpPr>
            <a:spLocks noChangeAspect="1"/>
          </p:cNvSpPr>
          <p:nvPr/>
        </p:nvSpPr>
        <p:spPr>
          <a:xfrm>
            <a:off x="9875526" y="826644"/>
            <a:ext cx="2125105" cy="21311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111" extrusionOk="0">
                <a:moveTo>
                  <a:pt x="6934" y="18435"/>
                </a:moveTo>
                <a:cubicBezTo>
                  <a:pt x="5277" y="20017"/>
                  <a:pt x="2915" y="20486"/>
                  <a:pt x="798" y="19871"/>
                </a:cubicBezTo>
                <a:lnTo>
                  <a:pt x="0" y="20633"/>
                </a:lnTo>
                <a:cubicBezTo>
                  <a:pt x="2547" y="21600"/>
                  <a:pt x="5584" y="21102"/>
                  <a:pt x="7670" y="19109"/>
                </a:cubicBezTo>
                <a:lnTo>
                  <a:pt x="17550" y="9672"/>
                </a:lnTo>
                <a:lnTo>
                  <a:pt x="21600" y="13540"/>
                </a:lnTo>
                <a:lnTo>
                  <a:pt x="21600" y="0"/>
                </a:lnTo>
                <a:lnTo>
                  <a:pt x="8438" y="12573"/>
                </a:lnTo>
                <a:cubicBezTo>
                  <a:pt x="9082" y="14566"/>
                  <a:pt x="8591" y="16852"/>
                  <a:pt x="6934" y="18435"/>
                </a:cubicBezTo>
                <a:close/>
              </a:path>
            </a:pathLst>
          </a:custGeom>
          <a:solidFill>
            <a:srgbClr val="F29B26"/>
          </a:solidFill>
          <a:ln w="12700">
            <a:miter lim="400000"/>
          </a:ln>
        </p:spPr>
        <p:txBody>
          <a:bodyPr lIns="38100" tIns="38100" rIns="38100" bIns="3810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000">
                <a:solidFill>
                  <a:srgbClr val="FFFFFF"/>
                </a:solidFill>
              </a:defRPr>
            </a:pPr>
            <a:endParaRPr sz="3000"/>
          </a:p>
        </p:txBody>
      </p:sp>
      <p:sp>
        <p:nvSpPr>
          <p:cNvPr id="44" name="Shape">
            <a:extLst>
              <a:ext uri="{FF2B5EF4-FFF2-40B4-BE49-F238E27FC236}">
                <a16:creationId xmlns:a16="http://schemas.microsoft.com/office/drawing/2014/main" id="{C7BDAF51-D641-4171-7EBF-A43B04C1F160}"/>
              </a:ext>
            </a:extLst>
          </p:cNvPr>
          <p:cNvSpPr>
            <a:spLocks noChangeAspect="1"/>
          </p:cNvSpPr>
          <p:nvPr/>
        </p:nvSpPr>
        <p:spPr>
          <a:xfrm>
            <a:off x="9483637" y="410115"/>
            <a:ext cx="2487344" cy="24380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550" y="11455"/>
                </a:moveTo>
                <a:lnTo>
                  <a:pt x="19005" y="0"/>
                </a:lnTo>
                <a:lnTo>
                  <a:pt x="21600" y="0"/>
                </a:lnTo>
                <a:lnTo>
                  <a:pt x="21600" y="2595"/>
                </a:lnTo>
                <a:lnTo>
                  <a:pt x="10145" y="14050"/>
                </a:lnTo>
                <a:cubicBezTo>
                  <a:pt x="9883" y="13500"/>
                  <a:pt x="9542" y="12976"/>
                  <a:pt x="9070" y="12504"/>
                </a:cubicBezTo>
                <a:cubicBezTo>
                  <a:pt x="8598" y="12032"/>
                  <a:pt x="8100" y="11717"/>
                  <a:pt x="7550" y="11455"/>
                </a:cubicBezTo>
                <a:close/>
                <a:moveTo>
                  <a:pt x="1730" y="19896"/>
                </a:moveTo>
                <a:cubicBezTo>
                  <a:pt x="1284" y="19450"/>
                  <a:pt x="917" y="18926"/>
                  <a:pt x="655" y="18350"/>
                </a:cubicBezTo>
                <a:lnTo>
                  <a:pt x="0" y="19005"/>
                </a:lnTo>
                <a:cubicBezTo>
                  <a:pt x="288" y="19555"/>
                  <a:pt x="655" y="20053"/>
                  <a:pt x="1101" y="20499"/>
                </a:cubicBezTo>
                <a:cubicBezTo>
                  <a:pt x="1547" y="20945"/>
                  <a:pt x="2071" y="21312"/>
                  <a:pt x="2595" y="21600"/>
                </a:cubicBezTo>
                <a:lnTo>
                  <a:pt x="3250" y="20945"/>
                </a:lnTo>
                <a:cubicBezTo>
                  <a:pt x="2700" y="20709"/>
                  <a:pt x="2176" y="20342"/>
                  <a:pt x="1730" y="19896"/>
                </a:cubicBezTo>
                <a:close/>
              </a:path>
            </a:pathLst>
          </a:custGeom>
          <a:solidFill>
            <a:srgbClr val="FFC000"/>
          </a:solidFill>
          <a:ln w="12700">
            <a:miter lim="400000"/>
          </a:ln>
        </p:spPr>
        <p:txBody>
          <a:bodyPr lIns="38100" tIns="38100" rIns="38100" bIns="3810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000">
                <a:solidFill>
                  <a:srgbClr val="FFFFFF"/>
                </a:solidFill>
              </a:defRPr>
            </a:pPr>
            <a:endParaRPr sz="3000"/>
          </a:p>
        </p:txBody>
      </p:sp>
      <p:pic>
        <p:nvPicPr>
          <p:cNvPr id="45" name="Graphic 4" descr="Briefcase with solid fill">
            <a:extLst>
              <a:ext uri="{FF2B5EF4-FFF2-40B4-BE49-F238E27FC236}">
                <a16:creationId xmlns:a16="http://schemas.microsoft.com/office/drawing/2014/main" id="{A78C37F4-B9C5-6EED-689F-5CD8EAA7B2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956305" y="1295772"/>
            <a:ext cx="350793" cy="34383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46" name="Graphic 5" descr="Customer review with solid fill">
            <a:extLst>
              <a:ext uri="{FF2B5EF4-FFF2-40B4-BE49-F238E27FC236}">
                <a16:creationId xmlns:a16="http://schemas.microsoft.com/office/drawing/2014/main" id="{37B5AF91-3618-1FBF-B51A-A61B9DF72E2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551913" y="1467688"/>
            <a:ext cx="350793" cy="34383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47" name="Graphic 6" descr="Target Audience with solid fill">
            <a:extLst>
              <a:ext uri="{FF2B5EF4-FFF2-40B4-BE49-F238E27FC236}">
                <a16:creationId xmlns:a16="http://schemas.microsoft.com/office/drawing/2014/main" id="{43C1541F-9F2D-53E4-2B2D-DDAD0A58331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730851" y="1938585"/>
            <a:ext cx="414452" cy="40623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9" name="TextBox 9">
            <a:extLst>
              <a:ext uri="{FF2B5EF4-FFF2-40B4-BE49-F238E27FC236}">
                <a16:creationId xmlns:a16="http://schemas.microsoft.com/office/drawing/2014/main" id="{1620C617-83A5-71A3-E053-320B7DD71192}"/>
              </a:ext>
            </a:extLst>
          </p:cNvPr>
          <p:cNvSpPr txBox="1"/>
          <p:nvPr/>
        </p:nvSpPr>
        <p:spPr>
          <a:xfrm>
            <a:off x="3885163" y="825851"/>
            <a:ext cx="6238012" cy="530915"/>
          </a:xfrm>
          <a:prstGeom prst="rect">
            <a:avLst/>
          </a:prstGeom>
          <a:noFill/>
        </p:spPr>
        <p:txBody>
          <a:bodyPr wrap="square" lIns="0" tIns="60960" rIns="0" bIns="60960" rtlCol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650" b="1" noProof="1">
                <a:latin typeface="Lato"/>
                <a:ea typeface="Lato"/>
                <a:cs typeface="Lato"/>
              </a:rPr>
              <a:t>Everything You Need to Know</a:t>
            </a:r>
            <a:endParaRPr lang="en-US" dirty="0"/>
          </a:p>
        </p:txBody>
      </p:sp>
      <p:sp>
        <p:nvSpPr>
          <p:cNvPr id="60" name="TextBox 10">
            <a:extLst>
              <a:ext uri="{FF2B5EF4-FFF2-40B4-BE49-F238E27FC236}">
                <a16:creationId xmlns:a16="http://schemas.microsoft.com/office/drawing/2014/main" id="{255C17A9-C6C2-22B7-BF43-B398A65B2CB2}"/>
              </a:ext>
            </a:extLst>
          </p:cNvPr>
          <p:cNvSpPr txBox="1"/>
          <p:nvPr/>
        </p:nvSpPr>
        <p:spPr>
          <a:xfrm>
            <a:off x="4129636" y="2245009"/>
            <a:ext cx="7342504" cy="2561407"/>
          </a:xfrm>
          <a:prstGeom prst="rect">
            <a:avLst/>
          </a:prstGeom>
          <a:noFill/>
        </p:spPr>
        <p:txBody>
          <a:bodyPr wrap="square" lIns="0" tIns="60960" rIns="0" bIns="6096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n-GB" noProof="1">
                <a:latin typeface="Lato"/>
                <a:ea typeface="Lato"/>
                <a:cs typeface="Calibri"/>
              </a:rPr>
              <a:t>Deep dive into Dispatcher Console  </a:t>
            </a:r>
            <a:endParaRPr lang="en-US" dirty="0">
              <a:latin typeface="Lato"/>
              <a:ea typeface="Lato"/>
              <a:cs typeface="Lato"/>
            </a:endParaRP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n-GB" noProof="1">
                <a:latin typeface="Lato"/>
                <a:ea typeface="Lato"/>
                <a:cs typeface="Calibri"/>
              </a:rPr>
              <a:t>View all territories and technicians with Gantt View 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n-GB" noProof="1">
                <a:latin typeface="Lato"/>
                <a:ea typeface="Lato"/>
                <a:cs typeface="Calibri"/>
              </a:rPr>
              <a:t>How to eliminate geographical location challenges with Territories 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n-GB" noProof="1">
                <a:latin typeface="Lato"/>
                <a:ea typeface="Lato"/>
                <a:cs typeface="Calibri"/>
              </a:rPr>
              <a:t>Importance of Filters 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n-GB" noProof="1">
                <a:latin typeface="Lato"/>
                <a:ea typeface="Lato"/>
                <a:cs typeface="Calibri"/>
              </a:rPr>
              <a:t>Understanding Map View 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n-GB" noProof="1">
                <a:latin typeface="Lato"/>
                <a:ea typeface="Lato"/>
                <a:cs typeface="Calibri"/>
              </a:rPr>
              <a:t>Scheduling Optimizer</a:t>
            </a:r>
          </a:p>
        </p:txBody>
      </p:sp>
      <p:sp>
        <p:nvSpPr>
          <p:cNvPr id="63" name="Google Shape;575;p97">
            <a:extLst>
              <a:ext uri="{FF2B5EF4-FFF2-40B4-BE49-F238E27FC236}">
                <a16:creationId xmlns:a16="http://schemas.microsoft.com/office/drawing/2014/main" id="{0FFF159C-B559-CF96-2874-B09CBC4A79B5}"/>
              </a:ext>
            </a:extLst>
          </p:cNvPr>
          <p:cNvSpPr/>
          <p:nvPr/>
        </p:nvSpPr>
        <p:spPr>
          <a:xfrm>
            <a:off x="-33" y="0"/>
            <a:ext cx="3811111" cy="6858000"/>
          </a:xfrm>
          <a:prstGeom prst="rect">
            <a:avLst/>
          </a:prstGeom>
          <a:solidFill>
            <a:srgbClr val="445469">
              <a:alpha val="93000"/>
            </a:srgbClr>
          </a:solidFill>
          <a:ln>
            <a:noFill/>
          </a:ln>
        </p:spPr>
        <p:txBody>
          <a:bodyPr spcFirstLastPara="1" wrap="square" lIns="109733" tIns="54867" rIns="109733" bIns="54867" anchor="ctr" anchorCtr="0">
            <a:noAutofit/>
          </a:bodyPr>
          <a:lstStyle/>
          <a:p>
            <a:pPr algn="ctr" defTabSz="1219170">
              <a:defRPr/>
            </a:pPr>
            <a:endParaRPr sz="1867">
              <a:solidFill>
                <a:srgbClr val="FFFFFF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sp>
        <p:nvSpPr>
          <p:cNvPr id="577" name="Google Shape;583;p97">
            <a:extLst>
              <a:ext uri="{FF2B5EF4-FFF2-40B4-BE49-F238E27FC236}">
                <a16:creationId xmlns:a16="http://schemas.microsoft.com/office/drawing/2014/main" id="{2D66BC59-F4EB-1805-1656-6416B588C557}"/>
              </a:ext>
            </a:extLst>
          </p:cNvPr>
          <p:cNvSpPr txBox="1"/>
          <p:nvPr/>
        </p:nvSpPr>
        <p:spPr>
          <a:xfrm>
            <a:off x="-218448" y="2867577"/>
            <a:ext cx="4091639" cy="7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22867" rIns="45700" bIns="22867" anchor="t" anchorCtr="0">
            <a:noAutofit/>
          </a:bodyPr>
          <a:lstStyle/>
          <a:p>
            <a:pPr algn="ctr">
              <a:defRPr/>
            </a:pPr>
            <a:r>
              <a:rPr lang="en-US" sz="4267" b="1">
                <a:solidFill>
                  <a:srgbClr val="FFFFFF"/>
                </a:solidFill>
                <a:latin typeface="Lato"/>
                <a:ea typeface="Lato"/>
                <a:cs typeface="Lato"/>
              </a:rPr>
              <a:t>Agenda</a:t>
            </a:r>
            <a:endParaRPr lang="en-US" sz="2533"/>
          </a:p>
        </p:txBody>
      </p:sp>
      <p:sp>
        <p:nvSpPr>
          <p:cNvPr id="579" name="Google Shape;615;p99">
            <a:extLst>
              <a:ext uri="{FF2B5EF4-FFF2-40B4-BE49-F238E27FC236}">
                <a16:creationId xmlns:a16="http://schemas.microsoft.com/office/drawing/2014/main" id="{865B6877-1018-A04C-1329-9F382FF021B4}"/>
              </a:ext>
            </a:extLst>
          </p:cNvPr>
          <p:cNvSpPr/>
          <p:nvPr/>
        </p:nvSpPr>
        <p:spPr>
          <a:xfrm>
            <a:off x="1130401" y="3726315"/>
            <a:ext cx="1376980" cy="457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45667" tIns="22833" rIns="45667" bIns="22833" anchor="ctr" anchorCtr="0">
            <a:noAutofit/>
          </a:bodyPr>
          <a:lstStyle/>
          <a:p>
            <a:pPr algn="ctr">
              <a:buSzPts val="1400"/>
            </a:pPr>
            <a:endParaRPr sz="1867">
              <a:solidFill>
                <a:schemeClr val="accent2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2" name="TextBox 9">
            <a:extLst>
              <a:ext uri="{FF2B5EF4-FFF2-40B4-BE49-F238E27FC236}">
                <a16:creationId xmlns:a16="http://schemas.microsoft.com/office/drawing/2014/main" id="{57BF53AF-199F-E9DA-3EA8-4F7F6126E9F5}"/>
              </a:ext>
            </a:extLst>
          </p:cNvPr>
          <p:cNvSpPr txBox="1"/>
          <p:nvPr/>
        </p:nvSpPr>
        <p:spPr>
          <a:xfrm>
            <a:off x="4131903" y="414477"/>
            <a:ext cx="5743621" cy="4104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0" tIns="60960" rIns="0" bIns="60960" rtlCol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50" cap="all" noProof="1">
                <a:solidFill>
                  <a:srgbClr val="445469"/>
                </a:solidFill>
                <a:latin typeface="Lato"/>
                <a:ea typeface="Lato"/>
                <a:cs typeface="Lato"/>
              </a:rPr>
              <a:t>DISPATCHER CONSOLE IN FIELD SERVICE</a:t>
            </a: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386066F-AB7D-D609-FAC3-9E1B49AAAB4B}"/>
              </a:ext>
            </a:extLst>
          </p:cNvPr>
          <p:cNvCxnSpPr/>
          <p:nvPr/>
        </p:nvCxnSpPr>
        <p:spPr>
          <a:xfrm>
            <a:off x="5634134" y="1486416"/>
            <a:ext cx="27524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278409"/>
      </p:ext>
    </p:extLst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>
            <a:defPPr>
              <a:defRPr lang="en-US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descr="A picture containing text, person, indoor&#10;&#10;Description automatically generated" id="3" name="Picture 3">
            <a:extLst>
              <a:ext uri="{FF2B5EF4-FFF2-40B4-BE49-F238E27FC236}">
                <a16:creationId xmlns:a16="http://schemas.microsoft.com/office/drawing/2014/main" id="{04989D6F-8DF9-E751-1863-7ABB791488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D034380F-8A5A-88FA-83E8-EDF19937BA0B}"/>
              </a:ext>
            </a:extLst>
          </p:cNvPr>
          <p:cNvSpPr txBox="1">
            <a:spLocks/>
          </p:cNvSpPr>
          <p:nvPr/>
        </p:nvSpPr>
        <p:spPr>
          <a:xfrm>
            <a:off x="4236270" y="2883024"/>
            <a:ext cx="3712399" cy="901065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>
            <a:defPPr>
              <a:defRPr lang="en-US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4400">
                <a:solidFill>
                  <a:schemeClr val="bg1"/>
                </a:solidFill>
                <a:latin typeface="Lato Light"/>
                <a:ea panose="020F0502020204030203" typeface="Lato"/>
                <a:cs panose="020F0302020204030204" typeface="Calibri Light"/>
              </a:rPr>
              <a:t>Real-Time </a:t>
            </a:r>
            <a:r>
              <a:rPr b="1" lang="en-GB" sz="4400">
                <a:solidFill>
                  <a:schemeClr val="accent1"/>
                </a:solidFill>
                <a:latin typeface="Lato Light"/>
                <a:ea panose="020F0502020204030203" typeface="Lato"/>
                <a:cs panose="020F0302020204030204" typeface="Calibri Light"/>
              </a:rPr>
              <a:t>&gt;&gt;</a:t>
            </a:r>
            <a:r>
              <a:rPr b="1" lang="en-GB" sz="4400">
                <a:latin typeface="Lato Light"/>
                <a:ea panose="020F0502020204030203" typeface="Lato"/>
                <a:cs panose="020F0302020204030204" typeface="Calibri Light"/>
              </a:rPr>
              <a:t> </a:t>
            </a:r>
            <a:endParaRPr lang="en-US" sz="4400">
              <a:latin typeface="Lato Light"/>
              <a:ea typeface="Lato Ligh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948202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Logo&#10;&#10;Description automatically generated">
            <a:extLst>
              <a:ext uri="{FF2B5EF4-FFF2-40B4-BE49-F238E27FC236}">
                <a16:creationId xmlns:a16="http://schemas.microsoft.com/office/drawing/2014/main" id="{D06054FB-34B9-4AEF-503C-EDA4B93A30A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/>
        </p:blipFill>
        <p:spPr>
          <a:xfrm>
            <a:off x="27" y="13"/>
            <a:ext cx="12191973" cy="68579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05430247"/>
      </p:ext>
    </p:extLst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Google Shape;610;p99"/>
          <p:cNvSpPr txBox="1"/>
          <p:nvPr/>
        </p:nvSpPr>
        <p:spPr>
          <a:xfrm>
            <a:off x="861473" y="4996215"/>
            <a:ext cx="3066800" cy="1374800"/>
          </a:xfrm>
          <a:prstGeom prst="rect">
            <a:avLst/>
          </a:prstGeom>
          <a:noFill/>
          <a:ln>
            <a:noFill/>
          </a:ln>
        </p:spPr>
        <p:txBody>
          <a:bodyPr anchor="t" anchorCtr="0" bIns="60933" lIns="121900" rIns="121900" spcFirstLastPara="1" tIns="60933" wrap="square">
            <a:noAutofit/>
          </a:bodyPr>
          <a:lstStyle/>
          <a:p>
            <a:pPr>
              <a:buClr>
                <a:schemeClr val="dk1"/>
              </a:buClr>
              <a:buSzPts val="1200"/>
            </a:pPr>
            <a:r>
              <a:rPr lang="en"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Address</a:t>
            </a:r>
            <a:endParaRPr sz="1333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>
              <a:spcBef>
                <a:spcPts val="267"/>
              </a:spcBef>
              <a:buClr>
                <a:schemeClr val="dk1"/>
              </a:buClr>
              <a:buSzPts val="1000"/>
            </a:pPr>
            <a:r>
              <a:rPr err="1" lang="en" sz="1333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rPr>
              <a:t>AblyPro</a:t>
            </a:r>
            <a:endParaRPr sz="667"/>
          </a:p>
          <a:p>
            <a:r>
              <a:rPr lang="en" sz="1333">
                <a:solidFill>
                  <a:schemeClr val="dk1"/>
                </a:solidFill>
                <a:highlight>
                  <a:srgbClr val="FFFFFF"/>
                </a:highlight>
                <a:latin typeface="Lato Light"/>
                <a:ea typeface="Lato Light"/>
                <a:cs typeface="Lato Light"/>
                <a:sym typeface="Lato Light"/>
              </a:rPr>
              <a:t>12410 Milestone Center Drive</a:t>
            </a:r>
            <a:endParaRPr sz="1333">
              <a:solidFill>
                <a:schemeClr val="dk1"/>
              </a:solidFill>
              <a:highlight>
                <a:srgbClr val="FFFFFF"/>
              </a:highlight>
              <a:latin typeface="Lato Light"/>
              <a:ea typeface="Lato Light"/>
              <a:cs typeface="Lato Light"/>
              <a:sym typeface="Lato Light"/>
            </a:endParaRPr>
          </a:p>
          <a:p>
            <a:r>
              <a:rPr lang="en" sz="1333">
                <a:solidFill>
                  <a:schemeClr val="dk1"/>
                </a:solidFill>
                <a:highlight>
                  <a:srgbClr val="FFFFFF"/>
                </a:highlight>
                <a:latin typeface="Lato Light"/>
                <a:ea typeface="Lato Light"/>
                <a:cs typeface="Lato Light"/>
                <a:sym typeface="Lato Light"/>
              </a:rPr>
              <a:t>Suite 600</a:t>
            </a:r>
            <a:endParaRPr sz="1333">
              <a:solidFill>
                <a:schemeClr val="dk1"/>
              </a:solidFill>
              <a:highlight>
                <a:srgbClr val="FFFFFF"/>
              </a:highlight>
              <a:latin typeface="Lato Light"/>
              <a:ea typeface="Lato Light"/>
              <a:cs typeface="Lato Light"/>
              <a:sym typeface="Lato Light"/>
            </a:endParaRPr>
          </a:p>
          <a:p>
            <a:r>
              <a:rPr lang="en" sz="1333">
                <a:solidFill>
                  <a:schemeClr val="dk1"/>
                </a:solidFill>
                <a:highlight>
                  <a:srgbClr val="FFFFFF"/>
                </a:highlight>
                <a:latin typeface="Lato Light"/>
                <a:ea typeface="Lato Light"/>
                <a:cs typeface="Lato Light"/>
                <a:sym typeface="Lato Light"/>
              </a:rPr>
              <a:t>Germantown, MD 20876</a:t>
            </a:r>
            <a:endParaRPr sz="1333">
              <a:solidFill>
                <a:schemeClr val="dk1"/>
              </a:solidFill>
              <a:highlight>
                <a:srgbClr val="FFFFFF"/>
              </a:highlight>
              <a:latin typeface="Lato Light"/>
              <a:ea typeface="Lato Light"/>
              <a:cs typeface="Lato Light"/>
              <a:sym typeface="Lato Light"/>
            </a:endParaRPr>
          </a:p>
          <a:p>
            <a:pPr>
              <a:spcBef>
                <a:spcPts val="267"/>
              </a:spcBef>
              <a:buClr>
                <a:schemeClr val="dk1"/>
              </a:buClr>
              <a:buSzPts val="1000"/>
            </a:pPr>
            <a:endParaRPr sz="1333">
              <a:solidFill>
                <a:schemeClr val="dk1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sp>
        <p:nvSpPr>
          <p:cNvPr id="611" name="Google Shape;611;p99"/>
          <p:cNvSpPr txBox="1"/>
          <p:nvPr/>
        </p:nvSpPr>
        <p:spPr>
          <a:xfrm>
            <a:off x="4910471" y="5037004"/>
            <a:ext cx="3066800" cy="1374800"/>
          </a:xfrm>
          <a:prstGeom prst="rect">
            <a:avLst/>
          </a:prstGeom>
          <a:noFill/>
          <a:ln>
            <a:noFill/>
          </a:ln>
        </p:spPr>
        <p:txBody>
          <a:bodyPr anchor="t" anchorCtr="0" bIns="60933" lIns="121900" rIns="121900" spcFirstLastPara="1" tIns="60933" wrap="square">
            <a:noAutofit/>
          </a:bodyPr>
          <a:lstStyle/>
          <a:p>
            <a:pPr>
              <a:buClr>
                <a:schemeClr val="dk1"/>
              </a:buClr>
              <a:buSzPts val="1200"/>
            </a:pPr>
            <a:r>
              <a:rPr lang="en"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Phone &amp; Email</a:t>
            </a:r>
            <a:endParaRPr sz="1333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>
              <a:spcBef>
                <a:spcPts val="267"/>
              </a:spcBef>
              <a:buClr>
                <a:schemeClr val="dk1"/>
              </a:buClr>
              <a:buSzPts val="1000"/>
            </a:pPr>
            <a:r>
              <a:rPr lang="en" sz="1333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rPr>
              <a:t>240-259-3076</a:t>
            </a:r>
            <a:endParaRPr sz="667"/>
          </a:p>
          <a:p>
            <a:pPr>
              <a:spcBef>
                <a:spcPts val="267"/>
              </a:spcBef>
              <a:buClr>
                <a:schemeClr val="dk1"/>
              </a:buClr>
              <a:buSzPts val="1000"/>
            </a:pPr>
            <a:r>
              <a:rPr lang="en" sz="1333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rPr>
              <a:t>wecare@ablypro.com</a:t>
            </a:r>
            <a:endParaRPr sz="1333">
              <a:solidFill>
                <a:schemeClr val="dk1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sp>
        <p:nvSpPr>
          <p:cNvPr id="612" name="Google Shape;612;p99"/>
          <p:cNvSpPr txBox="1"/>
          <p:nvPr/>
        </p:nvSpPr>
        <p:spPr>
          <a:xfrm>
            <a:off x="8843860" y="5016908"/>
            <a:ext cx="3066800" cy="1374800"/>
          </a:xfrm>
          <a:prstGeom prst="rect">
            <a:avLst/>
          </a:prstGeom>
          <a:noFill/>
          <a:ln>
            <a:noFill/>
          </a:ln>
        </p:spPr>
        <p:txBody>
          <a:bodyPr anchor="t" anchorCtr="0" bIns="60933" lIns="121900" rIns="121900" spcFirstLastPara="1" tIns="60933" wrap="square">
            <a:noAutofit/>
          </a:bodyPr>
          <a:lstStyle/>
          <a:p>
            <a:pPr>
              <a:buClr>
                <a:schemeClr val="dk1"/>
              </a:buClr>
              <a:buSzPts val="1200"/>
            </a:pPr>
            <a:r>
              <a:rPr lang="en"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Social Media</a:t>
            </a:r>
            <a:endParaRPr sz="1333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>
              <a:spcBef>
                <a:spcPts val="267"/>
              </a:spcBef>
              <a:buClr>
                <a:schemeClr val="dk1"/>
              </a:buClr>
              <a:buSzPts val="1000"/>
            </a:pPr>
            <a:r>
              <a:rPr lang="en" sz="1333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rPr>
              <a:t>Facebook.com/ablypro</a:t>
            </a:r>
            <a:endParaRPr sz="1333">
              <a:solidFill>
                <a:schemeClr val="dk1"/>
              </a:solidFill>
              <a:latin typeface="Lato Light"/>
              <a:ea typeface="Lato Light"/>
              <a:cs typeface="Lato Light"/>
              <a:sym typeface="Lato Light"/>
            </a:endParaRPr>
          </a:p>
          <a:p>
            <a:pPr>
              <a:spcBef>
                <a:spcPts val="267"/>
              </a:spcBef>
              <a:buClr>
                <a:schemeClr val="dk1"/>
              </a:buClr>
              <a:buSzPts val="1000"/>
            </a:pPr>
            <a:r>
              <a:rPr lang="en" sz="1333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rPr>
              <a:t>Twitter.com/ablypro</a:t>
            </a:r>
            <a:endParaRPr sz="1333">
              <a:solidFill>
                <a:schemeClr val="dk1"/>
              </a:solidFill>
              <a:latin typeface="Lato Light"/>
              <a:ea typeface="Lato Light"/>
              <a:cs typeface="Lato Light"/>
              <a:sym typeface="Lato Light"/>
            </a:endParaRPr>
          </a:p>
          <a:p>
            <a:pPr>
              <a:spcBef>
                <a:spcPts val="267"/>
              </a:spcBef>
              <a:buClr>
                <a:schemeClr val="dk1"/>
              </a:buClr>
              <a:buSzPts val="1000"/>
            </a:pPr>
            <a:r>
              <a:rPr lang="en" sz="1333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rPr>
              <a:t>Linkedin.com/company/ablypro</a:t>
            </a:r>
            <a:endParaRPr sz="1333">
              <a:solidFill>
                <a:schemeClr val="dk1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sp>
        <p:nvSpPr>
          <p:cNvPr id="615" name="Google Shape;615;p99"/>
          <p:cNvSpPr/>
          <p:nvPr/>
        </p:nvSpPr>
        <p:spPr>
          <a:xfrm>
            <a:off x="5717974" y="1235334"/>
            <a:ext cx="776757" cy="4574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="ctr" anchorCtr="0" bIns="22833" lIns="45667" rIns="45667" spcFirstLastPara="1" tIns="22833" wrap="square">
            <a:noAutofit/>
          </a:bodyPr>
          <a:lstStyle/>
          <a:p>
            <a:pPr algn="ctr">
              <a:buSzPts val="1400"/>
            </a:pPr>
            <a:endParaRPr sz="1867">
              <a:solidFill>
                <a:schemeClr val="accent2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pic>
        <p:nvPicPr>
          <p:cNvPr descr="A desktop computer sitting on top of a desk&#10;&#10;Description automatically generated" id="617" name="Google Shape;617;p99"/>
          <p:cNvPicPr preferRelativeResize="0">
            <a:picLocks noGrp="1"/>
          </p:cNvPicPr>
          <p:nvPr>
            <p:ph idx="2" type="pic"/>
          </p:nvPr>
        </p:nvPicPr>
        <p:blipFill rotWithShape="1">
          <a:blip r:embed="rId4">
            <a:alphaModFix/>
          </a:blip>
          <a:srcRect b="60" t="40"/>
          <a:stretch/>
        </p:blipFill>
        <p:spPr>
          <a:xfrm>
            <a:off x="0" y="1509712"/>
            <a:ext cx="12192000" cy="338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8" name="Google Shape;618;p9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458601" y="2544596"/>
            <a:ext cx="2915700" cy="88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616;p99">
            <a:extLst>
              <a:ext uri="{FF2B5EF4-FFF2-40B4-BE49-F238E27FC236}">
                <a16:creationId xmlns:a16="http://schemas.microsoft.com/office/drawing/2014/main" id="{8AE20A3E-D644-3F4F-01C6-DAA3FBB39BFF}"/>
              </a:ext>
            </a:extLst>
          </p:cNvPr>
          <p:cNvSpPr txBox="1"/>
          <p:nvPr/>
        </p:nvSpPr>
        <p:spPr>
          <a:xfrm>
            <a:off x="-3929" y="687776"/>
            <a:ext cx="12191808" cy="462681"/>
          </a:xfrm>
          <a:prstGeom prst="rect">
            <a:avLst/>
          </a:prstGeom>
          <a:noFill/>
          <a:ln>
            <a:noFill/>
          </a:ln>
        </p:spPr>
        <p:txBody>
          <a:bodyPr anchor="t" anchorCtr="0" bIns="54367" lIns="108767" rIns="108767" spcFirstLastPara="1" tIns="54367" wrap="square">
            <a:noAutofit/>
          </a:bodyPr>
          <a:lstStyle>
            <a:defPPr algn="l" lv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l" lv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lvl="1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lvl="2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lvl="3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lvl="4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lvl="5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lvl="6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lvl="7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lvl="8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lnSpc>
                <a:spcPct val="120000"/>
              </a:lnSpc>
              <a:buClr>
                <a:schemeClr val="accent1"/>
              </a:buClr>
              <a:buSzPts val="1200"/>
            </a:pPr>
            <a:r>
              <a:rPr b="1" lang="en" sz="1600">
                <a:solidFill>
                  <a:schemeClr val="accent1"/>
                </a:solidFill>
                <a:latin typeface="Lato"/>
                <a:ea typeface="Lato Light"/>
                <a:cs typeface="Lato Light"/>
                <a:sym typeface="Lato Light"/>
              </a:rPr>
              <a:t>Salesforce Service Cloud &amp; Field Service Success Consultant</a:t>
            </a:r>
            <a:endParaRPr b="1" lang="en-US" sz="667">
              <a:solidFill>
                <a:schemeClr val="accent1"/>
              </a:solidFill>
              <a:latin typeface="Lato"/>
            </a:endParaRPr>
          </a:p>
        </p:txBody>
      </p:sp>
      <p:sp>
        <p:nvSpPr>
          <p:cNvPr id="3" name="Google Shape;614;p99">
            <a:extLst>
              <a:ext uri="{FF2B5EF4-FFF2-40B4-BE49-F238E27FC236}">
                <a16:creationId xmlns:a16="http://schemas.microsoft.com/office/drawing/2014/main" id="{3D924172-FE56-47FF-38CB-30CAD06390E0}"/>
              </a:ext>
            </a:extLst>
          </p:cNvPr>
          <p:cNvSpPr txBox="1"/>
          <p:nvPr/>
        </p:nvSpPr>
        <p:spPr>
          <a:xfrm>
            <a:off x="423" y="-31661"/>
            <a:ext cx="12191231" cy="723300"/>
          </a:xfrm>
          <a:prstGeom prst="rect">
            <a:avLst/>
          </a:prstGeom>
          <a:noFill/>
          <a:ln>
            <a:noFill/>
          </a:ln>
        </p:spPr>
        <p:txBody>
          <a:bodyPr anchor="t" anchorCtr="0" bIns="22867" lIns="45700" rIns="45700" spcFirstLastPara="1" tIns="22867" wrap="square">
            <a:noAutofit/>
          </a:bodyPr>
          <a:lstStyle>
            <a:defPPr algn="l" lv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l" lv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lvl="1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lvl="2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lvl="3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lvl="4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lvl="5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lvl="6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lvl="7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lvl="8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SzPts val="3300"/>
            </a:pPr>
            <a:r>
              <a:rPr b="1" lang="en" sz="4400">
                <a:solidFill>
                  <a:schemeClr val="tx1"/>
                </a:solidFill>
                <a:latin typeface="Lato"/>
                <a:ea typeface="Lato"/>
                <a:cs typeface="Lato"/>
                <a:sym typeface="Lato"/>
              </a:rPr>
              <a:t>Contact Us</a:t>
            </a:r>
            <a:endParaRPr lang="en-US" sz="667">
              <a:solidFill>
                <a:schemeClr val="tx1"/>
              </a:solidFill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1355318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AP19 Theme">
  <a:themeElements>
    <a:clrScheme name="Custom 18">
      <a:dk1>
        <a:srgbClr val="445469"/>
      </a:dk1>
      <a:lt1>
        <a:srgbClr val="FFFFFF"/>
      </a:lt1>
      <a:dk2>
        <a:srgbClr val="445469"/>
      </a:dk2>
      <a:lt2>
        <a:srgbClr val="FFFFFF"/>
      </a:lt2>
      <a:accent1>
        <a:srgbClr val="2895C7"/>
      </a:accent1>
      <a:accent2>
        <a:srgbClr val="9BBB5C"/>
      </a:accent2>
      <a:accent3>
        <a:srgbClr val="F29B26"/>
      </a:accent3>
      <a:accent4>
        <a:srgbClr val="BD392F"/>
      </a:accent4>
      <a:accent5>
        <a:srgbClr val="445469"/>
      </a:accent5>
      <a:accent6>
        <a:srgbClr val="445469"/>
      </a:accent6>
      <a:hlink>
        <a:srgbClr val="F33B48"/>
      </a:hlink>
      <a:folHlink>
        <a:srgbClr val="FFC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5</Slides>
  <Notes>3</Notes>
  <HiddenSlides>0</HiddenSlide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office theme</vt:lpstr>
      <vt:lpstr>Office Theme</vt:lpstr>
      <vt:lpstr>AP19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39</cp:revision>
  <dcterms:created xsi:type="dcterms:W3CDTF">2023-03-20T14:32:23Z</dcterms:created>
  <dcterms:modified xsi:type="dcterms:W3CDTF">2023-04-19T19:12:01Z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463373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S9.2.0</vt:lpwstr>
  </property>
</Properties>
</file>