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9" r:id="rId3"/>
  </p:sldMasterIdLst>
  <p:notesMasterIdLst>
    <p:notesMasterId r:id="rId23"/>
  </p:notesMasterIdLst>
  <p:sldIdLst>
    <p:sldId id="324" r:id="rId4"/>
    <p:sldId id="305" r:id="rId5"/>
    <p:sldId id="312" r:id="rId6"/>
    <p:sldId id="306" r:id="rId7"/>
    <p:sldId id="313" r:id="rId8"/>
    <p:sldId id="314" r:id="rId9"/>
    <p:sldId id="315" r:id="rId10"/>
    <p:sldId id="307" r:id="rId11"/>
    <p:sldId id="316" r:id="rId12"/>
    <p:sldId id="317" r:id="rId13"/>
    <p:sldId id="318" r:id="rId14"/>
    <p:sldId id="319" r:id="rId15"/>
    <p:sldId id="299" r:id="rId16"/>
    <p:sldId id="323" r:id="rId17"/>
    <p:sldId id="320" r:id="rId18"/>
    <p:sldId id="321" r:id="rId19"/>
    <p:sldId id="322" r:id="rId20"/>
    <p:sldId id="303" r:id="rId21"/>
    <p:sldId id="26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43383A-4D61-84BF-17FB-DEF030495C14}" v="4" dt="2023-05-10T18:30:34.441"/>
    <p1510:client id="{B2F0F049-65EB-439A-9BA5-775802C20B81}" v="684" dt="2023-05-09T10:43:00.788"/>
    <p1510:client id="{C3FDB82E-BB43-9FAD-DA66-C1A1AC1C5BE7}" v="44" dt="2023-05-11T07:47:44.5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bhranil Mukherjee" userId="S::subhranil.mukherjee@hytechpro.com::8d1e406b-345c-49d3-a1b7-4667dae2d7e7" providerId="AD" clId="Web-{1743383A-4D61-84BF-17FB-DEF030495C14}"/>
    <pc:docChg chg="modSld">
      <pc:chgData name="Subhranil Mukherjee" userId="S::subhranil.mukherjee@hytechpro.com::8d1e406b-345c-49d3-a1b7-4667dae2d7e7" providerId="AD" clId="Web-{1743383A-4D61-84BF-17FB-DEF030495C14}" dt="2023-05-10T18:30:37.176" v="3"/>
      <pc:docMkLst>
        <pc:docMk/>
      </pc:docMkLst>
      <pc:sldChg chg="addSp delSp modSp">
        <pc:chgData name="Subhranil Mukherjee" userId="S::subhranil.mukherjee@hytechpro.com::8d1e406b-345c-49d3-a1b7-4667dae2d7e7" providerId="AD" clId="Web-{1743383A-4D61-84BF-17FB-DEF030495C14}" dt="2023-05-10T18:30:37.176" v="3"/>
        <pc:sldMkLst>
          <pc:docMk/>
          <pc:sldMk cId="852451046" sldId="324"/>
        </pc:sldMkLst>
        <pc:spChg chg="del">
          <ac:chgData name="Subhranil Mukherjee" userId="S::subhranil.mukherjee@hytechpro.com::8d1e406b-345c-49d3-a1b7-4667dae2d7e7" providerId="AD" clId="Web-{1743383A-4D61-84BF-17FB-DEF030495C14}" dt="2023-05-10T18:30:37.176" v="3"/>
          <ac:spMkLst>
            <pc:docMk/>
            <pc:sldMk cId="852451046" sldId="324"/>
            <ac:spMk id="8" creationId="{42A4FC2C-047E-45A5-965D-8E1E3BF09BC6}"/>
          </ac:spMkLst>
        </pc:spChg>
        <pc:spChg chg="add">
          <ac:chgData name="Subhranil Mukherjee" userId="S::subhranil.mukherjee@hytechpro.com::8d1e406b-345c-49d3-a1b7-4667dae2d7e7" providerId="AD" clId="Web-{1743383A-4D61-84BF-17FB-DEF030495C14}" dt="2023-05-10T18:30:37.176" v="3"/>
          <ac:spMkLst>
            <pc:docMk/>
            <pc:sldMk cId="852451046" sldId="324"/>
            <ac:spMk id="13" creationId="{42A4FC2C-047E-45A5-965D-8E1E3BF09BC6}"/>
          </ac:spMkLst>
        </pc:spChg>
        <pc:picChg chg="add mod">
          <ac:chgData name="Subhranil Mukherjee" userId="S::subhranil.mukherjee@hytechpro.com::8d1e406b-345c-49d3-a1b7-4667dae2d7e7" providerId="AD" clId="Web-{1743383A-4D61-84BF-17FB-DEF030495C14}" dt="2023-05-10T18:30:37.176" v="3"/>
          <ac:picMkLst>
            <pc:docMk/>
            <pc:sldMk cId="852451046" sldId="324"/>
            <ac:picMk id="2" creationId="{3B92770C-1585-3BB2-DDBC-2C21D7A3397C}"/>
          </ac:picMkLst>
        </pc:picChg>
        <pc:picChg chg="del">
          <ac:chgData name="Subhranil Mukherjee" userId="S::subhranil.mukherjee@hytechpro.com::8d1e406b-345c-49d3-a1b7-4667dae2d7e7" providerId="AD" clId="Web-{1743383A-4D61-84BF-17FB-DEF030495C14}" dt="2023-05-10T18:29:56.830" v="0"/>
          <ac:picMkLst>
            <pc:docMk/>
            <pc:sldMk cId="852451046" sldId="324"/>
            <ac:picMk id="3" creationId="{D9CC3FA0-A8A3-0E40-E161-AC658A1E60BD}"/>
          </ac:picMkLst>
        </pc:picChg>
      </pc:sldChg>
    </pc:docChg>
  </pc:docChgLst>
  <pc:docChgLst>
    <pc:chgData name="Subhranil Mukherjee" userId="8d1e406b-345c-49d3-a1b7-4667dae2d7e7" providerId="ADAL" clId="{B2F0F049-65EB-439A-9BA5-775802C20B81}"/>
    <pc:docChg chg="undo redo custSel addSld delSld modSld sldOrd">
      <pc:chgData name="Subhranil Mukherjee" userId="8d1e406b-345c-49d3-a1b7-4667dae2d7e7" providerId="ADAL" clId="{B2F0F049-65EB-439A-9BA5-775802C20B81}" dt="2023-05-09T10:43:06.535" v="2755" actId="26606"/>
      <pc:docMkLst>
        <pc:docMk/>
      </pc:docMkLst>
      <pc:sldChg chg="add">
        <pc:chgData name="Subhranil Mukherjee" userId="8d1e406b-345c-49d3-a1b7-4667dae2d7e7" providerId="ADAL" clId="{B2F0F049-65EB-439A-9BA5-775802C20B81}" dt="2023-05-02T19:58:09.531" v="1991"/>
        <pc:sldMkLst>
          <pc:docMk/>
          <pc:sldMk cId="1355318541" sldId="261"/>
        </pc:sldMkLst>
      </pc:sldChg>
      <pc:sldChg chg="modSp del mod ord">
        <pc:chgData name="Subhranil Mukherjee" userId="8d1e406b-345c-49d3-a1b7-4667dae2d7e7" providerId="ADAL" clId="{B2F0F049-65EB-439A-9BA5-775802C20B81}" dt="2023-05-02T15:41:04.451" v="158" actId="47"/>
        <pc:sldMkLst>
          <pc:docMk/>
          <pc:sldMk cId="1354443497" sldId="278"/>
        </pc:sldMkLst>
        <pc:graphicFrameChg chg="mod">
          <ac:chgData name="Subhranil Mukherjee" userId="8d1e406b-345c-49d3-a1b7-4667dae2d7e7" providerId="ADAL" clId="{B2F0F049-65EB-439A-9BA5-775802C20B81}" dt="2023-05-02T13:35:27.526" v="7" actId="1076"/>
          <ac:graphicFrameMkLst>
            <pc:docMk/>
            <pc:sldMk cId="1354443497" sldId="278"/>
            <ac:graphicFrameMk id="9" creationId="{1B568978-D496-1C17-50A4-89E8AB65CECE}"/>
          </ac:graphicFrameMkLst>
        </pc:graphicFrameChg>
      </pc:sldChg>
      <pc:sldChg chg="del">
        <pc:chgData name="Subhranil Mukherjee" userId="8d1e406b-345c-49d3-a1b7-4667dae2d7e7" providerId="ADAL" clId="{B2F0F049-65EB-439A-9BA5-775802C20B81}" dt="2023-05-02T19:58:15.616" v="1992" actId="47"/>
        <pc:sldMkLst>
          <pc:docMk/>
          <pc:sldMk cId="3727663711" sldId="288"/>
        </pc:sldMkLst>
      </pc:sldChg>
      <pc:sldChg chg="modSp del mod">
        <pc:chgData name="Subhranil Mukherjee" userId="8d1e406b-345c-49d3-a1b7-4667dae2d7e7" providerId="ADAL" clId="{B2F0F049-65EB-439A-9BA5-775802C20B81}" dt="2023-05-02T16:02:12.221" v="316" actId="47"/>
        <pc:sldMkLst>
          <pc:docMk/>
          <pc:sldMk cId="536880364" sldId="289"/>
        </pc:sldMkLst>
        <pc:picChg chg="mod">
          <ac:chgData name="Subhranil Mukherjee" userId="8d1e406b-345c-49d3-a1b7-4667dae2d7e7" providerId="ADAL" clId="{B2F0F049-65EB-439A-9BA5-775802C20B81}" dt="2023-05-02T15:57:54.344" v="271" actId="1076"/>
          <ac:picMkLst>
            <pc:docMk/>
            <pc:sldMk cId="536880364" sldId="289"/>
            <ac:picMk id="16" creationId="{FF4531B7-51DD-1860-2786-C856974A8FD9}"/>
          </ac:picMkLst>
        </pc:picChg>
      </pc:sldChg>
      <pc:sldChg chg="del">
        <pc:chgData name="Subhranil Mukherjee" userId="8d1e406b-345c-49d3-a1b7-4667dae2d7e7" providerId="ADAL" clId="{B2F0F049-65EB-439A-9BA5-775802C20B81}" dt="2023-05-02T16:22:39.525" v="364" actId="47"/>
        <pc:sldMkLst>
          <pc:docMk/>
          <pc:sldMk cId="3129906926" sldId="290"/>
        </pc:sldMkLst>
      </pc:sldChg>
      <pc:sldChg chg="del">
        <pc:chgData name="Subhranil Mukherjee" userId="8d1e406b-345c-49d3-a1b7-4667dae2d7e7" providerId="ADAL" clId="{B2F0F049-65EB-439A-9BA5-775802C20B81}" dt="2023-05-02T20:31:36.527" v="2209" actId="47"/>
        <pc:sldMkLst>
          <pc:docMk/>
          <pc:sldMk cId="2057458518" sldId="291"/>
        </pc:sldMkLst>
      </pc:sldChg>
      <pc:sldChg chg="del">
        <pc:chgData name="Subhranil Mukherjee" userId="8d1e406b-345c-49d3-a1b7-4667dae2d7e7" providerId="ADAL" clId="{B2F0F049-65EB-439A-9BA5-775802C20B81}" dt="2023-05-02T18:30:37.314" v="793" actId="47"/>
        <pc:sldMkLst>
          <pc:docMk/>
          <pc:sldMk cId="1515834749" sldId="292"/>
        </pc:sldMkLst>
      </pc:sldChg>
      <pc:sldChg chg="del">
        <pc:chgData name="Subhranil Mukherjee" userId="8d1e406b-345c-49d3-a1b7-4667dae2d7e7" providerId="ADAL" clId="{B2F0F049-65EB-439A-9BA5-775802C20B81}" dt="2023-05-02T18:36:46.340" v="834" actId="47"/>
        <pc:sldMkLst>
          <pc:docMk/>
          <pc:sldMk cId="749951566" sldId="295"/>
        </pc:sldMkLst>
      </pc:sldChg>
      <pc:sldChg chg="del">
        <pc:chgData name="Subhranil Mukherjee" userId="8d1e406b-345c-49d3-a1b7-4667dae2d7e7" providerId="ADAL" clId="{B2F0F049-65EB-439A-9BA5-775802C20B81}" dt="2023-05-02T18:47:36.858" v="947" actId="47"/>
        <pc:sldMkLst>
          <pc:docMk/>
          <pc:sldMk cId="3350155352" sldId="296"/>
        </pc:sldMkLst>
      </pc:sldChg>
      <pc:sldChg chg="modSp add del mod">
        <pc:chgData name="Subhranil Mukherjee" userId="8d1e406b-345c-49d3-a1b7-4667dae2d7e7" providerId="ADAL" clId="{B2F0F049-65EB-439A-9BA5-775802C20B81}" dt="2023-05-02T19:20:00.498" v="1390" actId="47"/>
        <pc:sldMkLst>
          <pc:docMk/>
          <pc:sldMk cId="1989188655" sldId="297"/>
        </pc:sldMkLst>
        <pc:spChg chg="mod">
          <ac:chgData name="Subhranil Mukherjee" userId="8d1e406b-345c-49d3-a1b7-4667dae2d7e7" providerId="ADAL" clId="{B2F0F049-65EB-439A-9BA5-775802C20B81}" dt="2023-05-02T18:57:50.453" v="985" actId="21"/>
          <ac:spMkLst>
            <pc:docMk/>
            <pc:sldMk cId="1989188655" sldId="297"/>
            <ac:spMk id="4" creationId="{EFA2A1DE-D614-BA92-229E-8C869BA50B50}"/>
          </ac:spMkLst>
        </pc:spChg>
      </pc:sldChg>
      <pc:sldChg chg="add del">
        <pc:chgData name="Subhranil Mukherjee" userId="8d1e406b-345c-49d3-a1b7-4667dae2d7e7" providerId="ADAL" clId="{B2F0F049-65EB-439A-9BA5-775802C20B81}" dt="2023-05-02T19:21:57.314" v="1440" actId="47"/>
        <pc:sldMkLst>
          <pc:docMk/>
          <pc:sldMk cId="3430778086" sldId="298"/>
        </pc:sldMkLst>
      </pc:sldChg>
      <pc:sldChg chg="addSp delSp modSp mod setBg">
        <pc:chgData name="Subhranil Mukherjee" userId="8d1e406b-345c-49d3-a1b7-4667dae2d7e7" providerId="ADAL" clId="{B2F0F049-65EB-439A-9BA5-775802C20B81}" dt="2023-05-02T19:36:42.685" v="1627" actId="1036"/>
        <pc:sldMkLst>
          <pc:docMk/>
          <pc:sldMk cId="3662592348" sldId="299"/>
        </pc:sldMkLst>
        <pc:spChg chg="add mod">
          <ac:chgData name="Subhranil Mukherjee" userId="8d1e406b-345c-49d3-a1b7-4667dae2d7e7" providerId="ADAL" clId="{B2F0F049-65EB-439A-9BA5-775802C20B81}" dt="2023-05-02T19:24:25.473" v="1488" actId="1076"/>
          <ac:spMkLst>
            <pc:docMk/>
            <pc:sldMk cId="3662592348" sldId="299"/>
            <ac:spMk id="2" creationId="{4B12B451-BF7B-051A-44C0-18ABDC96049C}"/>
          </ac:spMkLst>
        </pc:spChg>
        <pc:spChg chg="del">
          <ac:chgData name="Subhranil Mukherjee" userId="8d1e406b-345c-49d3-a1b7-4667dae2d7e7" providerId="ADAL" clId="{B2F0F049-65EB-439A-9BA5-775802C20B81}" dt="2023-05-02T19:26:06.891" v="1504" actId="478"/>
          <ac:spMkLst>
            <pc:docMk/>
            <pc:sldMk cId="3662592348" sldId="299"/>
            <ac:spMk id="4" creationId="{929F80E7-616C-4699-8CF5-107E9BF07AB0}"/>
          </ac:spMkLst>
        </pc:spChg>
        <pc:spChg chg="add mod">
          <ac:chgData name="Subhranil Mukherjee" userId="8d1e406b-345c-49d3-a1b7-4667dae2d7e7" providerId="ADAL" clId="{B2F0F049-65EB-439A-9BA5-775802C20B81}" dt="2023-05-02T19:31:26.281" v="1557" actId="1076"/>
          <ac:spMkLst>
            <pc:docMk/>
            <pc:sldMk cId="3662592348" sldId="299"/>
            <ac:spMk id="5" creationId="{CED65DE9-F5EC-FE54-6DAA-0E6B47FE2AFC}"/>
          </ac:spMkLst>
        </pc:spChg>
        <pc:spChg chg="add mod ord">
          <ac:chgData name="Subhranil Mukherjee" userId="8d1e406b-345c-49d3-a1b7-4667dae2d7e7" providerId="ADAL" clId="{B2F0F049-65EB-439A-9BA5-775802C20B81}" dt="2023-05-02T19:31:21.997" v="1556" actId="1076"/>
          <ac:spMkLst>
            <pc:docMk/>
            <pc:sldMk cId="3662592348" sldId="299"/>
            <ac:spMk id="7" creationId="{061A9952-407D-661C-6E22-C378EF8904BC}"/>
          </ac:spMkLst>
        </pc:spChg>
        <pc:spChg chg="add del mod">
          <ac:chgData name="Subhranil Mukherjee" userId="8d1e406b-345c-49d3-a1b7-4667dae2d7e7" providerId="ADAL" clId="{B2F0F049-65EB-439A-9BA5-775802C20B81}" dt="2023-05-02T19:26:09.394" v="1505" actId="478"/>
          <ac:spMkLst>
            <pc:docMk/>
            <pc:sldMk cId="3662592348" sldId="299"/>
            <ac:spMk id="9" creationId="{780CC9ED-F9FD-09F6-85A2-14C921972985}"/>
          </ac:spMkLst>
        </pc:spChg>
        <pc:spChg chg="add del mod">
          <ac:chgData name="Subhranil Mukherjee" userId="8d1e406b-345c-49d3-a1b7-4667dae2d7e7" providerId="ADAL" clId="{B2F0F049-65EB-439A-9BA5-775802C20B81}" dt="2023-05-02T19:31:48.248" v="1562" actId="478"/>
          <ac:spMkLst>
            <pc:docMk/>
            <pc:sldMk cId="3662592348" sldId="299"/>
            <ac:spMk id="13" creationId="{C203D5E5-6077-F32B-8DEA-1450F3974EC4}"/>
          </ac:spMkLst>
        </pc:spChg>
        <pc:spChg chg="add mod">
          <ac:chgData name="Subhranil Mukherjee" userId="8d1e406b-345c-49d3-a1b7-4667dae2d7e7" providerId="ADAL" clId="{B2F0F049-65EB-439A-9BA5-775802C20B81}" dt="2023-05-02T19:36:42.685" v="1627" actId="1036"/>
          <ac:spMkLst>
            <pc:docMk/>
            <pc:sldMk cId="3662592348" sldId="299"/>
            <ac:spMk id="15" creationId="{D4B7E2A1-171F-C485-F4AB-B5D6D26E4CB2}"/>
          </ac:spMkLst>
        </pc:spChg>
        <pc:spChg chg="add mod">
          <ac:chgData name="Subhranil Mukherjee" userId="8d1e406b-345c-49d3-a1b7-4667dae2d7e7" providerId="ADAL" clId="{B2F0F049-65EB-439A-9BA5-775802C20B81}" dt="2023-05-02T19:36:06.967" v="1622" actId="14100"/>
          <ac:spMkLst>
            <pc:docMk/>
            <pc:sldMk cId="3662592348" sldId="299"/>
            <ac:spMk id="16" creationId="{E575FDD7-40F8-C588-758B-815B5153E6D7}"/>
          </ac:spMkLst>
        </pc:spChg>
        <pc:graphicFrameChg chg="del mod">
          <ac:chgData name="Subhranil Mukherjee" userId="8d1e406b-345c-49d3-a1b7-4667dae2d7e7" providerId="ADAL" clId="{B2F0F049-65EB-439A-9BA5-775802C20B81}" dt="2023-05-02T19:24:49.386" v="1493" actId="478"/>
          <ac:graphicFrameMkLst>
            <pc:docMk/>
            <pc:sldMk cId="3662592348" sldId="299"/>
            <ac:graphicFrameMk id="6" creationId="{33A4C00B-9B44-7A7C-E63F-E46FC6D16A65}"/>
          </ac:graphicFrameMkLst>
        </pc:graphicFrameChg>
        <pc:picChg chg="add mod">
          <ac:chgData name="Subhranil Mukherjee" userId="8d1e406b-345c-49d3-a1b7-4667dae2d7e7" providerId="ADAL" clId="{B2F0F049-65EB-439A-9BA5-775802C20B81}" dt="2023-05-02T19:34:58.398" v="1596" actId="1076"/>
          <ac:picMkLst>
            <pc:docMk/>
            <pc:sldMk cId="3662592348" sldId="299"/>
            <ac:picMk id="10" creationId="{DE8364A2-0013-7002-E445-7C6A0462A422}"/>
          </ac:picMkLst>
        </pc:picChg>
        <pc:picChg chg="add mod">
          <ac:chgData name="Subhranil Mukherjee" userId="8d1e406b-345c-49d3-a1b7-4667dae2d7e7" providerId="ADAL" clId="{B2F0F049-65EB-439A-9BA5-775802C20B81}" dt="2023-05-02T19:36:36.210" v="1625" actId="1076"/>
          <ac:picMkLst>
            <pc:docMk/>
            <pc:sldMk cId="3662592348" sldId="299"/>
            <ac:picMk id="12" creationId="{44B0904F-E610-F982-21F8-BA4B0934CE3A}"/>
          </ac:picMkLst>
        </pc:picChg>
        <pc:cxnChg chg="add mod">
          <ac:chgData name="Subhranil Mukherjee" userId="8d1e406b-345c-49d3-a1b7-4667dae2d7e7" providerId="ADAL" clId="{B2F0F049-65EB-439A-9BA5-775802C20B81}" dt="2023-05-02T19:24:30.122" v="1489" actId="1076"/>
          <ac:cxnSpMkLst>
            <pc:docMk/>
            <pc:sldMk cId="3662592348" sldId="299"/>
            <ac:cxnSpMk id="3" creationId="{5A3920F3-336F-8E78-BA0F-5B83D6E5E5DE}"/>
          </ac:cxnSpMkLst>
        </pc:cxnChg>
      </pc:sldChg>
      <pc:sldChg chg="modSp del">
        <pc:chgData name="Subhranil Mukherjee" userId="8d1e406b-345c-49d3-a1b7-4667dae2d7e7" providerId="ADAL" clId="{B2F0F049-65EB-439A-9BA5-775802C20B81}" dt="2023-05-09T10:40:41.857" v="2745" actId="47"/>
        <pc:sldMkLst>
          <pc:docMk/>
          <pc:sldMk cId="1677952455" sldId="300"/>
        </pc:sldMkLst>
        <pc:graphicFrameChg chg="mod">
          <ac:chgData name="Subhranil Mukherjee" userId="8d1e406b-345c-49d3-a1b7-4667dae2d7e7" providerId="ADAL" clId="{B2F0F049-65EB-439A-9BA5-775802C20B81}" dt="2023-05-02T20:39:22.756" v="2468"/>
          <ac:graphicFrameMkLst>
            <pc:docMk/>
            <pc:sldMk cId="1677952455" sldId="300"/>
            <ac:graphicFrameMk id="6" creationId="{58D5DCB8-F6BB-AC57-E541-EBF9EC01FB9F}"/>
          </ac:graphicFrameMkLst>
        </pc:graphicFrameChg>
      </pc:sldChg>
      <pc:sldChg chg="del">
        <pc:chgData name="Subhranil Mukherjee" userId="8d1e406b-345c-49d3-a1b7-4667dae2d7e7" providerId="ADAL" clId="{B2F0F049-65EB-439A-9BA5-775802C20B81}" dt="2023-05-02T19:56:48.433" v="1975" actId="47"/>
        <pc:sldMkLst>
          <pc:docMk/>
          <pc:sldMk cId="3100737883" sldId="301"/>
        </pc:sldMkLst>
      </pc:sldChg>
      <pc:sldChg chg="del">
        <pc:chgData name="Subhranil Mukherjee" userId="8d1e406b-345c-49d3-a1b7-4667dae2d7e7" providerId="ADAL" clId="{B2F0F049-65EB-439A-9BA5-775802C20B81}" dt="2023-05-02T20:14:12.373" v="2137" actId="47"/>
        <pc:sldMkLst>
          <pc:docMk/>
          <pc:sldMk cId="1387754462" sldId="302"/>
        </pc:sldMkLst>
      </pc:sldChg>
      <pc:sldChg chg="addSp delSp modSp mod setBg">
        <pc:chgData name="Subhranil Mukherjee" userId="8d1e406b-345c-49d3-a1b7-4667dae2d7e7" providerId="ADAL" clId="{B2F0F049-65EB-439A-9BA5-775802C20B81}" dt="2023-05-02T20:23:54.111" v="2196" actId="20577"/>
        <pc:sldMkLst>
          <pc:docMk/>
          <pc:sldMk cId="2692278903" sldId="303"/>
        </pc:sldMkLst>
        <pc:spChg chg="add mod">
          <ac:chgData name="Subhranil Mukherjee" userId="8d1e406b-345c-49d3-a1b7-4667dae2d7e7" providerId="ADAL" clId="{B2F0F049-65EB-439A-9BA5-775802C20B81}" dt="2023-05-02T20:16:42.990" v="2157" actId="207"/>
          <ac:spMkLst>
            <pc:docMk/>
            <pc:sldMk cId="2692278903" sldId="303"/>
            <ac:spMk id="2" creationId="{C3CAAF6A-1F93-8A44-ABEE-549870999D71}"/>
          </ac:spMkLst>
        </pc:spChg>
        <pc:spChg chg="mod">
          <ac:chgData name="Subhranil Mukherjee" userId="8d1e406b-345c-49d3-a1b7-4667dae2d7e7" providerId="ADAL" clId="{B2F0F049-65EB-439A-9BA5-775802C20B81}" dt="2023-05-02T20:23:54.111" v="2196" actId="20577"/>
          <ac:spMkLst>
            <pc:docMk/>
            <pc:sldMk cId="2692278903" sldId="303"/>
            <ac:spMk id="4" creationId="{9B3BE891-D145-002C-33D7-378EB705D7DD}"/>
          </ac:spMkLst>
        </pc:spChg>
        <pc:graphicFrameChg chg="del mod">
          <ac:chgData name="Subhranil Mukherjee" userId="8d1e406b-345c-49d3-a1b7-4667dae2d7e7" providerId="ADAL" clId="{B2F0F049-65EB-439A-9BA5-775802C20B81}" dt="2023-05-02T20:14:24.738" v="2139" actId="478"/>
          <ac:graphicFrameMkLst>
            <pc:docMk/>
            <pc:sldMk cId="2692278903" sldId="303"/>
            <ac:graphicFrameMk id="5" creationId="{83ECBCFB-975A-1B9E-817F-3808D56187CA}"/>
          </ac:graphicFrameMkLst>
        </pc:graphicFrameChg>
        <pc:graphicFrameChg chg="del">
          <ac:chgData name="Subhranil Mukherjee" userId="8d1e406b-345c-49d3-a1b7-4667dae2d7e7" providerId="ADAL" clId="{B2F0F049-65EB-439A-9BA5-775802C20B81}" dt="2023-05-02T20:16:48.066" v="2158" actId="478"/>
          <ac:graphicFrameMkLst>
            <pc:docMk/>
            <pc:sldMk cId="2692278903" sldId="303"/>
            <ac:graphicFrameMk id="14" creationId="{DAEFFB89-66CF-53F2-6B5B-CF20558AEB89}"/>
          </ac:graphicFrameMkLst>
        </pc:graphicFrameChg>
        <pc:picChg chg="add del mod">
          <ac:chgData name="Subhranil Mukherjee" userId="8d1e406b-345c-49d3-a1b7-4667dae2d7e7" providerId="ADAL" clId="{B2F0F049-65EB-439A-9BA5-775802C20B81}" dt="2023-05-02T20:22:40.764" v="2174" actId="478"/>
          <ac:picMkLst>
            <pc:docMk/>
            <pc:sldMk cId="2692278903" sldId="303"/>
            <ac:picMk id="7" creationId="{DD6BD3DB-4852-3594-0C6E-A96572CFA860}"/>
          </ac:picMkLst>
        </pc:picChg>
        <pc:picChg chg="add mod">
          <ac:chgData name="Subhranil Mukherjee" userId="8d1e406b-345c-49d3-a1b7-4667dae2d7e7" providerId="ADAL" clId="{B2F0F049-65EB-439A-9BA5-775802C20B81}" dt="2023-05-02T20:22:54.347" v="2180" actId="1076"/>
          <ac:picMkLst>
            <pc:docMk/>
            <pc:sldMk cId="2692278903" sldId="303"/>
            <ac:picMk id="9" creationId="{DA900524-6B8D-7389-F769-43CB29E04A3D}"/>
          </ac:picMkLst>
        </pc:picChg>
        <pc:cxnChg chg="add mod">
          <ac:chgData name="Subhranil Mukherjee" userId="8d1e406b-345c-49d3-a1b7-4667dae2d7e7" providerId="ADAL" clId="{B2F0F049-65EB-439A-9BA5-775802C20B81}" dt="2023-05-02T20:16:54.036" v="2159" actId="208"/>
          <ac:cxnSpMkLst>
            <pc:docMk/>
            <pc:sldMk cId="2692278903" sldId="303"/>
            <ac:cxnSpMk id="3" creationId="{2C420621-A17F-1494-F24A-894A3A6B8822}"/>
          </ac:cxnSpMkLst>
        </pc:cxnChg>
      </pc:sldChg>
      <pc:sldChg chg="modSp add mod setBg">
        <pc:chgData name="Subhranil Mukherjee" userId="8d1e406b-345c-49d3-a1b7-4667dae2d7e7" providerId="ADAL" clId="{B2F0F049-65EB-439A-9BA5-775802C20B81}" dt="2023-05-02T20:37:53.089" v="2461" actId="207"/>
        <pc:sldMkLst>
          <pc:docMk/>
          <pc:sldMk cId="47278409" sldId="305"/>
        </pc:sldMkLst>
        <pc:spChg chg="mod">
          <ac:chgData name="Subhranil Mukherjee" userId="8d1e406b-345c-49d3-a1b7-4667dae2d7e7" providerId="ADAL" clId="{B2F0F049-65EB-439A-9BA5-775802C20B81}" dt="2023-05-02T20:36:05.707" v="2384" actId="20577"/>
          <ac:spMkLst>
            <pc:docMk/>
            <pc:sldMk cId="47278409" sldId="305"/>
            <ac:spMk id="2" creationId="{57BF53AF-199F-E9DA-3EA8-4F7F6126E9F5}"/>
          </ac:spMkLst>
        </pc:spChg>
        <pc:spChg chg="mod">
          <ac:chgData name="Subhranil Mukherjee" userId="8d1e406b-345c-49d3-a1b7-4667dae2d7e7" providerId="ADAL" clId="{B2F0F049-65EB-439A-9BA5-775802C20B81}" dt="2023-05-02T20:37:53.089" v="2461" actId="207"/>
          <ac:spMkLst>
            <pc:docMk/>
            <pc:sldMk cId="47278409" sldId="305"/>
            <ac:spMk id="59" creationId="{1620C617-83A5-71A3-E053-320B7DD71192}"/>
          </ac:spMkLst>
        </pc:spChg>
        <pc:spChg chg="mod">
          <ac:chgData name="Subhranil Mukherjee" userId="8d1e406b-345c-49d3-a1b7-4667dae2d7e7" providerId="ADAL" clId="{B2F0F049-65EB-439A-9BA5-775802C20B81}" dt="2023-05-02T20:37:33.603" v="2459" actId="20577"/>
          <ac:spMkLst>
            <pc:docMk/>
            <pc:sldMk cId="47278409" sldId="305"/>
            <ac:spMk id="60" creationId="{255C17A9-C6C2-22B7-BF43-B398A65B2CB2}"/>
          </ac:spMkLst>
        </pc:spChg>
        <pc:spChg chg="mod">
          <ac:chgData name="Subhranil Mukherjee" userId="8d1e406b-345c-49d3-a1b7-4667dae2d7e7" providerId="ADAL" clId="{B2F0F049-65EB-439A-9BA5-775802C20B81}" dt="2023-05-02T13:39:50.672" v="92" actId="2085"/>
          <ac:spMkLst>
            <pc:docMk/>
            <pc:sldMk cId="47278409" sldId="305"/>
            <ac:spMk id="579" creationId="{865B6877-1018-A04C-1329-9F382FF021B4}"/>
          </ac:spMkLst>
        </pc:spChg>
        <pc:cxnChg chg="mod">
          <ac:chgData name="Subhranil Mukherjee" userId="8d1e406b-345c-49d3-a1b7-4667dae2d7e7" providerId="ADAL" clId="{B2F0F049-65EB-439A-9BA5-775802C20B81}" dt="2023-05-02T20:37:18.303" v="2454" actId="1076"/>
          <ac:cxnSpMkLst>
            <pc:docMk/>
            <pc:sldMk cId="47278409" sldId="305"/>
            <ac:cxnSpMk id="5" creationId="{C386066F-AB7D-D609-FAC3-9E1B49AAAB4B}"/>
          </ac:cxnSpMkLst>
        </pc:cxnChg>
      </pc:sldChg>
      <pc:sldChg chg="addSp delSp modSp add mod modTransition setBg">
        <pc:chgData name="Subhranil Mukherjee" userId="8d1e406b-345c-49d3-a1b7-4667dae2d7e7" providerId="ADAL" clId="{B2F0F049-65EB-439A-9BA5-775802C20B81}" dt="2023-05-05T18:36:10.549" v="2472" actId="1076"/>
        <pc:sldMkLst>
          <pc:docMk/>
          <pc:sldMk cId="2620267265" sldId="306"/>
        </pc:sldMkLst>
        <pc:spChg chg="del">
          <ac:chgData name="Subhranil Mukherjee" userId="8d1e406b-345c-49d3-a1b7-4667dae2d7e7" providerId="ADAL" clId="{B2F0F049-65EB-439A-9BA5-775802C20B81}" dt="2023-05-02T15:56:32.875" v="260" actId="478"/>
          <ac:spMkLst>
            <pc:docMk/>
            <pc:sldMk cId="2620267265" sldId="306"/>
            <ac:spMk id="2" creationId="{1E8E7A91-4C5E-230E-1A82-E64284439419}"/>
          </ac:spMkLst>
        </pc:spChg>
        <pc:spChg chg="mod">
          <ac:chgData name="Subhranil Mukherjee" userId="8d1e406b-345c-49d3-a1b7-4667dae2d7e7" providerId="ADAL" clId="{B2F0F049-65EB-439A-9BA5-775802C20B81}" dt="2023-05-02T16:01:13.995" v="311" actId="14100"/>
          <ac:spMkLst>
            <pc:docMk/>
            <pc:sldMk cId="2620267265" sldId="306"/>
            <ac:spMk id="3" creationId="{C08A3E3C-6846-C39B-F8CC-B21C84118EA9}"/>
          </ac:spMkLst>
        </pc:spChg>
        <pc:spChg chg="mod">
          <ac:chgData name="Subhranil Mukherjee" userId="8d1e406b-345c-49d3-a1b7-4667dae2d7e7" providerId="ADAL" clId="{B2F0F049-65EB-439A-9BA5-775802C20B81}" dt="2023-05-05T18:35:56.456" v="2470" actId="1076"/>
          <ac:spMkLst>
            <pc:docMk/>
            <pc:sldMk cId="2620267265" sldId="306"/>
            <ac:spMk id="4" creationId="{44EA09D5-9D1A-C3AF-4E47-19DFE95BEA51}"/>
          </ac:spMkLst>
        </pc:spChg>
        <pc:spChg chg="add mod ord">
          <ac:chgData name="Subhranil Mukherjee" userId="8d1e406b-345c-49d3-a1b7-4667dae2d7e7" providerId="ADAL" clId="{B2F0F049-65EB-439A-9BA5-775802C20B81}" dt="2023-05-02T15:57:31.553" v="267" actId="14100"/>
          <ac:spMkLst>
            <pc:docMk/>
            <pc:sldMk cId="2620267265" sldId="306"/>
            <ac:spMk id="5" creationId="{669ED68D-0942-B002-292E-608BBA97F34B}"/>
          </ac:spMkLst>
        </pc:spChg>
        <pc:spChg chg="add mod">
          <ac:chgData name="Subhranil Mukherjee" userId="8d1e406b-345c-49d3-a1b7-4667dae2d7e7" providerId="ADAL" clId="{B2F0F049-65EB-439A-9BA5-775802C20B81}" dt="2023-05-02T16:00:10.171" v="303" actId="1076"/>
          <ac:spMkLst>
            <pc:docMk/>
            <pc:sldMk cId="2620267265" sldId="306"/>
            <ac:spMk id="8" creationId="{36163696-13CB-C44E-878E-8719A6A4CD10}"/>
          </ac:spMkLst>
        </pc:spChg>
        <pc:spChg chg="del mod">
          <ac:chgData name="Subhranil Mukherjee" userId="8d1e406b-345c-49d3-a1b7-4667dae2d7e7" providerId="ADAL" clId="{B2F0F049-65EB-439A-9BA5-775802C20B81}" dt="2023-05-02T15:48:08.980" v="163" actId="478"/>
          <ac:spMkLst>
            <pc:docMk/>
            <pc:sldMk cId="2620267265" sldId="306"/>
            <ac:spMk id="9" creationId="{12852F8F-9B70-7C61-7E2B-430FAA4F0BE0}"/>
          </ac:spMkLst>
        </pc:spChg>
        <pc:spChg chg="mod">
          <ac:chgData name="Subhranil Mukherjee" userId="8d1e406b-345c-49d3-a1b7-4667dae2d7e7" providerId="ADAL" clId="{B2F0F049-65EB-439A-9BA5-775802C20B81}" dt="2023-05-02T16:02:49.218" v="339" actId="5793"/>
          <ac:spMkLst>
            <pc:docMk/>
            <pc:sldMk cId="2620267265" sldId="306"/>
            <ac:spMk id="11" creationId="{48C007C9-DEE0-CEBE-5D8B-D4ADC1A3825B}"/>
          </ac:spMkLst>
        </pc:spChg>
        <pc:picChg chg="add del mod">
          <ac:chgData name="Subhranil Mukherjee" userId="8d1e406b-345c-49d3-a1b7-4667dae2d7e7" providerId="ADAL" clId="{B2F0F049-65EB-439A-9BA5-775802C20B81}" dt="2023-05-02T15:58:45.163" v="276" actId="478"/>
          <ac:picMkLst>
            <pc:docMk/>
            <pc:sldMk cId="2620267265" sldId="306"/>
            <ac:picMk id="6" creationId="{87E83CF6-0624-567E-B946-2A408879F18A}"/>
          </ac:picMkLst>
        </pc:picChg>
        <pc:picChg chg="add mod">
          <ac:chgData name="Subhranil Mukherjee" userId="8d1e406b-345c-49d3-a1b7-4667dae2d7e7" providerId="ADAL" clId="{B2F0F049-65EB-439A-9BA5-775802C20B81}" dt="2023-05-02T16:22:01.404" v="359" actId="14100"/>
          <ac:picMkLst>
            <pc:docMk/>
            <pc:sldMk cId="2620267265" sldId="306"/>
            <ac:picMk id="1026" creationId="{C70A5135-668C-2F52-9434-00B8E6351F1D}"/>
          </ac:picMkLst>
        </pc:picChg>
        <pc:cxnChg chg="mod">
          <ac:chgData name="Subhranil Mukherjee" userId="8d1e406b-345c-49d3-a1b7-4667dae2d7e7" providerId="ADAL" clId="{B2F0F049-65EB-439A-9BA5-775802C20B81}" dt="2023-05-02T16:01:56.716" v="315" actId="208"/>
          <ac:cxnSpMkLst>
            <pc:docMk/>
            <pc:sldMk cId="2620267265" sldId="306"/>
            <ac:cxnSpMk id="7" creationId="{95458531-97D1-CE74-40D4-7D817A97EEFB}"/>
          </ac:cxnSpMkLst>
        </pc:cxnChg>
        <pc:cxnChg chg="mod">
          <ac:chgData name="Subhranil Mukherjee" userId="8d1e406b-345c-49d3-a1b7-4667dae2d7e7" providerId="ADAL" clId="{B2F0F049-65EB-439A-9BA5-775802C20B81}" dt="2023-05-05T18:36:10.549" v="2472" actId="1076"/>
          <ac:cxnSpMkLst>
            <pc:docMk/>
            <pc:sldMk cId="2620267265" sldId="306"/>
            <ac:cxnSpMk id="14" creationId="{30331D25-C5DA-47D8-885F-058810E4179B}"/>
          </ac:cxnSpMkLst>
        </pc:cxnChg>
      </pc:sldChg>
      <pc:sldChg chg="addSp delSp modSp add mod modTransition setBg">
        <pc:chgData name="Subhranil Mukherjee" userId="8d1e406b-345c-49d3-a1b7-4667dae2d7e7" providerId="ADAL" clId="{B2F0F049-65EB-439A-9BA5-775802C20B81}" dt="2023-05-02T20:00:57.184" v="1993" actId="478"/>
        <pc:sldMkLst>
          <pc:docMk/>
          <pc:sldMk cId="47913184" sldId="307"/>
        </pc:sldMkLst>
        <pc:spChg chg="del">
          <ac:chgData name="Subhranil Mukherjee" userId="8d1e406b-345c-49d3-a1b7-4667dae2d7e7" providerId="ADAL" clId="{B2F0F049-65EB-439A-9BA5-775802C20B81}" dt="2023-05-02T18:17:12.871" v="617" actId="478"/>
          <ac:spMkLst>
            <pc:docMk/>
            <pc:sldMk cId="47913184" sldId="307"/>
            <ac:spMk id="2" creationId="{1E8E7A91-4C5E-230E-1A82-E64284439419}"/>
          </ac:spMkLst>
        </pc:spChg>
        <pc:spChg chg="mod">
          <ac:chgData name="Subhranil Mukherjee" userId="8d1e406b-345c-49d3-a1b7-4667dae2d7e7" providerId="ADAL" clId="{B2F0F049-65EB-439A-9BA5-775802C20B81}" dt="2023-05-02T18:17:05.717" v="615" actId="207"/>
          <ac:spMkLst>
            <pc:docMk/>
            <pc:sldMk cId="47913184" sldId="307"/>
            <ac:spMk id="3" creationId="{C08A3E3C-6846-C39B-F8CC-B21C84118EA9}"/>
          </ac:spMkLst>
        </pc:spChg>
        <pc:spChg chg="mod">
          <ac:chgData name="Subhranil Mukherjee" userId="8d1e406b-345c-49d3-a1b7-4667dae2d7e7" providerId="ADAL" clId="{B2F0F049-65EB-439A-9BA5-775802C20B81}" dt="2023-05-02T18:16:02.643" v="607" actId="14100"/>
          <ac:spMkLst>
            <pc:docMk/>
            <pc:sldMk cId="47913184" sldId="307"/>
            <ac:spMk id="4" creationId="{44EA09D5-9D1A-C3AF-4E47-19DFE95BEA51}"/>
          </ac:spMkLst>
        </pc:spChg>
        <pc:spChg chg="mod">
          <ac:chgData name="Subhranil Mukherjee" userId="8d1e406b-345c-49d3-a1b7-4667dae2d7e7" providerId="ADAL" clId="{B2F0F049-65EB-439A-9BA5-775802C20B81}" dt="2023-05-02T18:16:46.558" v="611" actId="1076"/>
          <ac:spMkLst>
            <pc:docMk/>
            <pc:sldMk cId="47913184" sldId="307"/>
            <ac:spMk id="8" creationId="{D9331C09-DE0C-17F3-AD38-5ADCBA42A9CC}"/>
          </ac:spMkLst>
        </pc:spChg>
        <pc:spChg chg="mod">
          <ac:chgData name="Subhranil Mukherjee" userId="8d1e406b-345c-49d3-a1b7-4667dae2d7e7" providerId="ADAL" clId="{B2F0F049-65EB-439A-9BA5-775802C20B81}" dt="2023-05-02T18:16:50.429" v="612" actId="14100"/>
          <ac:spMkLst>
            <pc:docMk/>
            <pc:sldMk cId="47913184" sldId="307"/>
            <ac:spMk id="10" creationId="{E965D974-43EA-DF66-19BE-95EEB04D24AF}"/>
          </ac:spMkLst>
        </pc:spChg>
        <pc:spChg chg="add mod">
          <ac:chgData name="Subhranil Mukherjee" userId="8d1e406b-345c-49d3-a1b7-4667dae2d7e7" providerId="ADAL" clId="{B2F0F049-65EB-439A-9BA5-775802C20B81}" dt="2023-05-02T18:24:14.317" v="792" actId="113"/>
          <ac:spMkLst>
            <pc:docMk/>
            <pc:sldMk cId="47913184" sldId="307"/>
            <ac:spMk id="12" creationId="{C969B002-DAC0-56AA-F704-391B08AA1E3F}"/>
          </ac:spMkLst>
        </pc:spChg>
        <pc:spChg chg="add del mod">
          <ac:chgData name="Subhranil Mukherjee" userId="8d1e406b-345c-49d3-a1b7-4667dae2d7e7" providerId="ADAL" clId="{B2F0F049-65EB-439A-9BA5-775802C20B81}" dt="2023-05-02T18:31:59.661" v="802" actId="478"/>
          <ac:spMkLst>
            <pc:docMk/>
            <pc:sldMk cId="47913184" sldId="307"/>
            <ac:spMk id="15" creationId="{D0EE91F1-6D94-B27B-6EB6-3EDC2C47364B}"/>
          </ac:spMkLst>
        </pc:spChg>
        <pc:spChg chg="add del mod">
          <ac:chgData name="Subhranil Mukherjee" userId="8d1e406b-345c-49d3-a1b7-4667dae2d7e7" providerId="ADAL" clId="{B2F0F049-65EB-439A-9BA5-775802C20B81}" dt="2023-05-02T20:00:57.184" v="1993" actId="478"/>
          <ac:spMkLst>
            <pc:docMk/>
            <pc:sldMk cId="47913184" sldId="307"/>
            <ac:spMk id="16" creationId="{C7EDAD64-AF38-FCD7-0AB3-A1772DF93E8D}"/>
          </ac:spMkLst>
        </pc:spChg>
        <pc:graphicFrameChg chg="add mod modGraphic">
          <ac:chgData name="Subhranil Mukherjee" userId="8d1e406b-345c-49d3-a1b7-4667dae2d7e7" providerId="ADAL" clId="{B2F0F049-65EB-439A-9BA5-775802C20B81}" dt="2023-05-02T18:33:25.551" v="816" actId="1076"/>
          <ac:graphicFrameMkLst>
            <pc:docMk/>
            <pc:sldMk cId="47913184" sldId="307"/>
            <ac:graphicFrameMk id="11" creationId="{4EE4F0D6-2D5F-099E-561D-6C98CB3EFB69}"/>
          </ac:graphicFrameMkLst>
        </pc:graphicFrameChg>
        <pc:picChg chg="del">
          <ac:chgData name="Subhranil Mukherjee" userId="8d1e406b-345c-49d3-a1b7-4667dae2d7e7" providerId="ADAL" clId="{B2F0F049-65EB-439A-9BA5-775802C20B81}" dt="2023-05-02T18:17:11.225" v="616" actId="478"/>
          <ac:picMkLst>
            <pc:docMk/>
            <pc:sldMk cId="47913184" sldId="307"/>
            <ac:picMk id="7" creationId="{5E04BBBC-1546-3213-4B78-AB4ED8859F75}"/>
          </ac:picMkLst>
        </pc:picChg>
      </pc:sldChg>
      <pc:sldChg chg="modSp del mod">
        <pc:chgData name="Subhranil Mukherjee" userId="8d1e406b-345c-49d3-a1b7-4667dae2d7e7" providerId="ADAL" clId="{B2F0F049-65EB-439A-9BA5-775802C20B81}" dt="2023-05-02T17:58:12.221" v="499" actId="47"/>
        <pc:sldMkLst>
          <pc:docMk/>
          <pc:sldMk cId="3851818893" sldId="307"/>
        </pc:sldMkLst>
        <pc:picChg chg="mod">
          <ac:chgData name="Subhranil Mukherjee" userId="8d1e406b-345c-49d3-a1b7-4667dae2d7e7" providerId="ADAL" clId="{B2F0F049-65EB-439A-9BA5-775802C20B81}" dt="2023-05-02T16:26:09.240" v="366" actId="1036"/>
          <ac:picMkLst>
            <pc:docMk/>
            <pc:sldMk cId="3851818893" sldId="307"/>
            <ac:picMk id="21" creationId="{95F208CA-A98C-11DF-FDC4-024689044F90}"/>
          </ac:picMkLst>
        </pc:picChg>
      </pc:sldChg>
      <pc:sldChg chg="del">
        <pc:chgData name="Subhranil Mukherjee" userId="8d1e406b-345c-49d3-a1b7-4667dae2d7e7" providerId="ADAL" clId="{B2F0F049-65EB-439A-9BA5-775802C20B81}" dt="2023-05-02T18:40:31.749" v="873" actId="47"/>
        <pc:sldMkLst>
          <pc:docMk/>
          <pc:sldMk cId="1457536089" sldId="308"/>
        </pc:sldMkLst>
      </pc:sldChg>
      <pc:sldChg chg="del">
        <pc:chgData name="Subhranil Mukherjee" userId="8d1e406b-345c-49d3-a1b7-4667dae2d7e7" providerId="ADAL" clId="{B2F0F049-65EB-439A-9BA5-775802C20B81}" dt="2023-05-02T18:50:00.999" v="967" actId="47"/>
        <pc:sldMkLst>
          <pc:docMk/>
          <pc:sldMk cId="2479561281" sldId="309"/>
        </pc:sldMkLst>
      </pc:sldChg>
      <pc:sldChg chg="del">
        <pc:chgData name="Subhranil Mukherjee" userId="8d1e406b-345c-49d3-a1b7-4667dae2d7e7" providerId="ADAL" clId="{B2F0F049-65EB-439A-9BA5-775802C20B81}" dt="2023-05-02T19:36:47.688" v="1629" actId="47"/>
        <pc:sldMkLst>
          <pc:docMk/>
          <pc:sldMk cId="3029053223" sldId="310"/>
        </pc:sldMkLst>
      </pc:sldChg>
      <pc:sldChg chg="del">
        <pc:chgData name="Subhranil Mukherjee" userId="8d1e406b-345c-49d3-a1b7-4667dae2d7e7" providerId="ADAL" clId="{B2F0F049-65EB-439A-9BA5-775802C20B81}" dt="2023-05-02T19:57:52.812" v="1990" actId="47"/>
        <pc:sldMkLst>
          <pc:docMk/>
          <pc:sldMk cId="3120207786" sldId="311"/>
        </pc:sldMkLst>
      </pc:sldChg>
      <pc:sldChg chg="addSp modSp new mod ord setBg">
        <pc:chgData name="Subhranil Mukherjee" userId="8d1e406b-345c-49d3-a1b7-4667dae2d7e7" providerId="ADAL" clId="{B2F0F049-65EB-439A-9BA5-775802C20B81}" dt="2023-05-02T20:34:27.497" v="2279" actId="1076"/>
        <pc:sldMkLst>
          <pc:docMk/>
          <pc:sldMk cId="158762243" sldId="312"/>
        </pc:sldMkLst>
        <pc:spChg chg="add mod">
          <ac:chgData name="Subhranil Mukherjee" userId="8d1e406b-345c-49d3-a1b7-4667dae2d7e7" providerId="ADAL" clId="{B2F0F049-65EB-439A-9BA5-775802C20B81}" dt="2023-05-02T15:01:29.630" v="155" actId="255"/>
          <ac:spMkLst>
            <pc:docMk/>
            <pc:sldMk cId="158762243" sldId="312"/>
            <ac:spMk id="2" creationId="{65A41220-0A78-D574-22FF-3B5DB211BD53}"/>
          </ac:spMkLst>
        </pc:spChg>
        <pc:picChg chg="add mod">
          <ac:chgData name="Subhranil Mukherjee" userId="8d1e406b-345c-49d3-a1b7-4667dae2d7e7" providerId="ADAL" clId="{B2F0F049-65EB-439A-9BA5-775802C20B81}" dt="2023-05-02T20:34:27.497" v="2279" actId="1076"/>
          <ac:picMkLst>
            <pc:docMk/>
            <pc:sldMk cId="158762243" sldId="312"/>
            <ac:picMk id="5" creationId="{6034B3EF-DD26-D5FC-8E1B-8980297DA5D3}"/>
          </ac:picMkLst>
        </pc:picChg>
        <pc:cxnChg chg="add mod">
          <ac:chgData name="Subhranil Mukherjee" userId="8d1e406b-345c-49d3-a1b7-4667dae2d7e7" providerId="ADAL" clId="{B2F0F049-65EB-439A-9BA5-775802C20B81}" dt="2023-05-02T15:01:40.674" v="157" actId="1076"/>
          <ac:cxnSpMkLst>
            <pc:docMk/>
            <pc:sldMk cId="158762243" sldId="312"/>
            <ac:cxnSpMk id="3" creationId="{690B9934-4104-A235-5AF2-FFD01154356C}"/>
          </ac:cxnSpMkLst>
        </pc:cxnChg>
      </pc:sldChg>
      <pc:sldChg chg="add del setBg">
        <pc:chgData name="Subhranil Mukherjee" userId="8d1e406b-345c-49d3-a1b7-4667dae2d7e7" providerId="ADAL" clId="{B2F0F049-65EB-439A-9BA5-775802C20B81}" dt="2023-05-02T06:50:50.456" v="1"/>
        <pc:sldMkLst>
          <pc:docMk/>
          <pc:sldMk cId="978095713" sldId="312"/>
        </pc:sldMkLst>
      </pc:sldChg>
      <pc:sldChg chg="addSp delSp modSp add mod setBg">
        <pc:chgData name="Subhranil Mukherjee" userId="8d1e406b-345c-49d3-a1b7-4667dae2d7e7" providerId="ADAL" clId="{B2F0F049-65EB-439A-9BA5-775802C20B81}" dt="2023-05-02T16:22:22.943" v="363" actId="1076"/>
        <pc:sldMkLst>
          <pc:docMk/>
          <pc:sldMk cId="1009293790" sldId="313"/>
        </pc:sldMkLst>
        <pc:spChg chg="del">
          <ac:chgData name="Subhranil Mukherjee" userId="8d1e406b-345c-49d3-a1b7-4667dae2d7e7" providerId="ADAL" clId="{B2F0F049-65EB-439A-9BA5-775802C20B81}" dt="2023-05-02T16:21:07.847" v="350" actId="478"/>
          <ac:spMkLst>
            <pc:docMk/>
            <pc:sldMk cId="1009293790" sldId="313"/>
            <ac:spMk id="3" creationId="{C08A3E3C-6846-C39B-F8CC-B21C84118EA9}"/>
          </ac:spMkLst>
        </pc:spChg>
        <pc:spChg chg="mod">
          <ac:chgData name="Subhranil Mukherjee" userId="8d1e406b-345c-49d3-a1b7-4667dae2d7e7" providerId="ADAL" clId="{B2F0F049-65EB-439A-9BA5-775802C20B81}" dt="2023-05-02T16:20:24.328" v="348" actId="1076"/>
          <ac:spMkLst>
            <pc:docMk/>
            <pc:sldMk cId="1009293790" sldId="313"/>
            <ac:spMk id="4" creationId="{44EA09D5-9D1A-C3AF-4E47-19DFE95BEA51}"/>
          </ac:spMkLst>
        </pc:spChg>
        <pc:spChg chg="del">
          <ac:chgData name="Subhranil Mukherjee" userId="8d1e406b-345c-49d3-a1b7-4667dae2d7e7" providerId="ADAL" clId="{B2F0F049-65EB-439A-9BA5-775802C20B81}" dt="2023-05-02T16:21:03.540" v="349" actId="478"/>
          <ac:spMkLst>
            <pc:docMk/>
            <pc:sldMk cId="1009293790" sldId="313"/>
            <ac:spMk id="5" creationId="{669ED68D-0942-B002-292E-608BBA97F34B}"/>
          </ac:spMkLst>
        </pc:spChg>
        <pc:spChg chg="del">
          <ac:chgData name="Subhranil Mukherjee" userId="8d1e406b-345c-49d3-a1b7-4667dae2d7e7" providerId="ADAL" clId="{B2F0F049-65EB-439A-9BA5-775802C20B81}" dt="2023-05-02T16:20:12.266" v="346" actId="478"/>
          <ac:spMkLst>
            <pc:docMk/>
            <pc:sldMk cId="1009293790" sldId="313"/>
            <ac:spMk id="8" creationId="{36163696-13CB-C44E-878E-8719A6A4CD10}"/>
          </ac:spMkLst>
        </pc:spChg>
        <pc:spChg chg="del">
          <ac:chgData name="Subhranil Mukherjee" userId="8d1e406b-345c-49d3-a1b7-4667dae2d7e7" providerId="ADAL" clId="{B2F0F049-65EB-439A-9BA5-775802C20B81}" dt="2023-05-02T16:21:07.847" v="350" actId="478"/>
          <ac:spMkLst>
            <pc:docMk/>
            <pc:sldMk cId="1009293790" sldId="313"/>
            <ac:spMk id="11" creationId="{48C007C9-DEE0-CEBE-5D8B-D4ADC1A3825B}"/>
          </ac:spMkLst>
        </pc:spChg>
        <pc:picChg chg="add mod">
          <ac:chgData name="Subhranil Mukherjee" userId="8d1e406b-345c-49d3-a1b7-4667dae2d7e7" providerId="ADAL" clId="{B2F0F049-65EB-439A-9BA5-775802C20B81}" dt="2023-05-02T16:22:22.943" v="363" actId="1076"/>
          <ac:picMkLst>
            <pc:docMk/>
            <pc:sldMk cId="1009293790" sldId="313"/>
            <ac:picMk id="6" creationId="{AB2B9F53-3A99-B3A6-93F8-0CA3A37F6E19}"/>
          </ac:picMkLst>
        </pc:picChg>
        <pc:picChg chg="del">
          <ac:chgData name="Subhranil Mukherjee" userId="8d1e406b-345c-49d3-a1b7-4667dae2d7e7" providerId="ADAL" clId="{B2F0F049-65EB-439A-9BA5-775802C20B81}" dt="2023-05-02T16:19:50.908" v="341" actId="478"/>
          <ac:picMkLst>
            <pc:docMk/>
            <pc:sldMk cId="1009293790" sldId="313"/>
            <ac:picMk id="1026" creationId="{C70A5135-668C-2F52-9434-00B8E6351F1D}"/>
          </ac:picMkLst>
        </pc:picChg>
        <pc:cxnChg chg="del">
          <ac:chgData name="Subhranil Mukherjee" userId="8d1e406b-345c-49d3-a1b7-4667dae2d7e7" providerId="ADAL" clId="{B2F0F049-65EB-439A-9BA5-775802C20B81}" dt="2023-05-02T16:21:07.847" v="350" actId="478"/>
          <ac:cxnSpMkLst>
            <pc:docMk/>
            <pc:sldMk cId="1009293790" sldId="313"/>
            <ac:cxnSpMk id="7" creationId="{95458531-97D1-CE74-40D4-7D817A97EEFB}"/>
          </ac:cxnSpMkLst>
        </pc:cxnChg>
        <pc:cxnChg chg="del">
          <ac:chgData name="Subhranil Mukherjee" userId="8d1e406b-345c-49d3-a1b7-4667dae2d7e7" providerId="ADAL" clId="{B2F0F049-65EB-439A-9BA5-775802C20B81}" dt="2023-05-02T16:21:07.847" v="350" actId="478"/>
          <ac:cxnSpMkLst>
            <pc:docMk/>
            <pc:sldMk cId="1009293790" sldId="313"/>
            <ac:cxnSpMk id="12" creationId="{5F8A49CF-6EB0-C9C5-45D1-C6734D88FB54}"/>
          </ac:cxnSpMkLst>
        </pc:cxnChg>
      </pc:sldChg>
      <pc:sldChg chg="addSp delSp modSp add mod setBg">
        <pc:chgData name="Subhranil Mukherjee" userId="8d1e406b-345c-49d3-a1b7-4667dae2d7e7" providerId="ADAL" clId="{B2F0F049-65EB-439A-9BA5-775802C20B81}" dt="2023-05-02T20:31:16.163" v="2208"/>
        <pc:sldMkLst>
          <pc:docMk/>
          <pc:sldMk cId="4061193423" sldId="314"/>
        </pc:sldMkLst>
        <pc:spChg chg="add mod ord">
          <ac:chgData name="Subhranil Mukherjee" userId="8d1e406b-345c-49d3-a1b7-4667dae2d7e7" providerId="ADAL" clId="{B2F0F049-65EB-439A-9BA5-775802C20B81}" dt="2023-05-02T17:56:14.194" v="477" actId="1076"/>
          <ac:spMkLst>
            <pc:docMk/>
            <pc:sldMk cId="4061193423" sldId="314"/>
            <ac:spMk id="2" creationId="{AAA50C3A-8350-346C-225B-1F8C87FFB0A0}"/>
          </ac:spMkLst>
        </pc:spChg>
        <pc:spChg chg="mod">
          <ac:chgData name="Subhranil Mukherjee" userId="8d1e406b-345c-49d3-a1b7-4667dae2d7e7" providerId="ADAL" clId="{B2F0F049-65EB-439A-9BA5-775802C20B81}" dt="2023-05-02T17:46:31.612" v="401" actId="113"/>
          <ac:spMkLst>
            <pc:docMk/>
            <pc:sldMk cId="4061193423" sldId="314"/>
            <ac:spMk id="4" creationId="{44EA09D5-9D1A-C3AF-4E47-19DFE95BEA51}"/>
          </ac:spMkLst>
        </pc:spChg>
        <pc:spChg chg="add mod">
          <ac:chgData name="Subhranil Mukherjee" userId="8d1e406b-345c-49d3-a1b7-4667dae2d7e7" providerId="ADAL" clId="{B2F0F049-65EB-439A-9BA5-775802C20B81}" dt="2023-05-02T17:50:34.781" v="427" actId="1076"/>
          <ac:spMkLst>
            <pc:docMk/>
            <pc:sldMk cId="4061193423" sldId="314"/>
            <ac:spMk id="5" creationId="{D2056A35-EF6D-1FE9-BF88-EAE8449768F0}"/>
          </ac:spMkLst>
        </pc:spChg>
        <pc:spChg chg="add mod">
          <ac:chgData name="Subhranil Mukherjee" userId="8d1e406b-345c-49d3-a1b7-4667dae2d7e7" providerId="ADAL" clId="{B2F0F049-65EB-439A-9BA5-775802C20B81}" dt="2023-05-02T17:50:50.570" v="431" actId="1076"/>
          <ac:spMkLst>
            <pc:docMk/>
            <pc:sldMk cId="4061193423" sldId="314"/>
            <ac:spMk id="7" creationId="{9E55A792-85D6-A555-90EE-467C43C1EEAC}"/>
          </ac:spMkLst>
        </pc:spChg>
        <pc:spChg chg="add mod">
          <ac:chgData name="Subhranil Mukherjee" userId="8d1e406b-345c-49d3-a1b7-4667dae2d7e7" providerId="ADAL" clId="{B2F0F049-65EB-439A-9BA5-775802C20B81}" dt="2023-05-02T18:46:53.553" v="941" actId="5793"/>
          <ac:spMkLst>
            <pc:docMk/>
            <pc:sldMk cId="4061193423" sldId="314"/>
            <ac:spMk id="8" creationId="{77F928FE-67E8-C827-7F7A-F0A83603773F}"/>
          </ac:spMkLst>
        </pc:spChg>
        <pc:spChg chg="add mod">
          <ac:chgData name="Subhranil Mukherjee" userId="8d1e406b-345c-49d3-a1b7-4667dae2d7e7" providerId="ADAL" clId="{B2F0F049-65EB-439A-9BA5-775802C20B81}" dt="2023-05-02T17:57:53.809" v="498" actId="20577"/>
          <ac:spMkLst>
            <pc:docMk/>
            <pc:sldMk cId="4061193423" sldId="314"/>
            <ac:spMk id="9" creationId="{17663AA7-EF9B-B641-819B-5508BB8F150D}"/>
          </ac:spMkLst>
        </pc:spChg>
        <pc:picChg chg="add mod ord">
          <ac:chgData name="Subhranil Mukherjee" userId="8d1e406b-345c-49d3-a1b7-4667dae2d7e7" providerId="ADAL" clId="{B2F0F049-65EB-439A-9BA5-775802C20B81}" dt="2023-05-02T17:57:37.314" v="491" actId="1076"/>
          <ac:picMkLst>
            <pc:docMk/>
            <pc:sldMk cId="4061193423" sldId="314"/>
            <ac:picMk id="3" creationId="{6A32B783-4685-C261-D321-528A86AE6783}"/>
          </ac:picMkLst>
        </pc:picChg>
        <pc:picChg chg="del">
          <ac:chgData name="Subhranil Mukherjee" userId="8d1e406b-345c-49d3-a1b7-4667dae2d7e7" providerId="ADAL" clId="{B2F0F049-65EB-439A-9BA5-775802C20B81}" dt="2023-05-02T16:36:36.437" v="368" actId="478"/>
          <ac:picMkLst>
            <pc:docMk/>
            <pc:sldMk cId="4061193423" sldId="314"/>
            <ac:picMk id="6" creationId="{AB2B9F53-3A99-B3A6-93F8-0CA3A37F6E19}"/>
          </ac:picMkLst>
        </pc:picChg>
        <pc:cxnChg chg="mod">
          <ac:chgData name="Subhranil Mukherjee" userId="8d1e406b-345c-49d3-a1b7-4667dae2d7e7" providerId="ADAL" clId="{B2F0F049-65EB-439A-9BA5-775802C20B81}" dt="2023-05-02T17:46:20.601" v="400" actId="1076"/>
          <ac:cxnSpMkLst>
            <pc:docMk/>
            <pc:sldMk cId="4061193423" sldId="314"/>
            <ac:cxnSpMk id="14" creationId="{30331D25-C5DA-47D8-885F-058810E4179B}"/>
          </ac:cxnSpMkLst>
        </pc:cxnChg>
      </pc:sldChg>
      <pc:sldChg chg="addSp delSp modSp add mod setBg">
        <pc:chgData name="Subhranil Mukherjee" userId="8d1e406b-345c-49d3-a1b7-4667dae2d7e7" providerId="ADAL" clId="{B2F0F049-65EB-439A-9BA5-775802C20B81}" dt="2023-05-02T20:31:07.450" v="2205"/>
        <pc:sldMkLst>
          <pc:docMk/>
          <pc:sldMk cId="2919668550" sldId="315"/>
        </pc:sldMkLst>
        <pc:spChg chg="add del">
          <ac:chgData name="Subhranil Mukherjee" userId="8d1e406b-345c-49d3-a1b7-4667dae2d7e7" providerId="ADAL" clId="{B2F0F049-65EB-439A-9BA5-775802C20B81}" dt="2023-05-02T17:59:19.354" v="513" actId="478"/>
          <ac:spMkLst>
            <pc:docMk/>
            <pc:sldMk cId="2919668550" sldId="315"/>
            <ac:spMk id="2" creationId="{AAA50C3A-8350-346C-225B-1F8C87FFB0A0}"/>
          </ac:spMkLst>
        </pc:spChg>
        <pc:spChg chg="mod">
          <ac:chgData name="Subhranil Mukherjee" userId="8d1e406b-345c-49d3-a1b7-4667dae2d7e7" providerId="ADAL" clId="{B2F0F049-65EB-439A-9BA5-775802C20B81}" dt="2023-05-02T17:58:50.616" v="507" actId="20577"/>
          <ac:spMkLst>
            <pc:docMk/>
            <pc:sldMk cId="2919668550" sldId="315"/>
            <ac:spMk id="4" creationId="{44EA09D5-9D1A-C3AF-4E47-19DFE95BEA51}"/>
          </ac:spMkLst>
        </pc:spChg>
        <pc:spChg chg="mod">
          <ac:chgData name="Subhranil Mukherjee" userId="8d1e406b-345c-49d3-a1b7-4667dae2d7e7" providerId="ADAL" clId="{B2F0F049-65EB-439A-9BA5-775802C20B81}" dt="2023-05-02T18:00:06.132" v="525" actId="14100"/>
          <ac:spMkLst>
            <pc:docMk/>
            <pc:sldMk cId="2919668550" sldId="315"/>
            <ac:spMk id="5" creationId="{D2056A35-EF6D-1FE9-BF88-EAE8449768F0}"/>
          </ac:spMkLst>
        </pc:spChg>
        <pc:spChg chg="mod">
          <ac:chgData name="Subhranil Mukherjee" userId="8d1e406b-345c-49d3-a1b7-4667dae2d7e7" providerId="ADAL" clId="{B2F0F049-65EB-439A-9BA5-775802C20B81}" dt="2023-05-02T18:01:31.796" v="536" actId="20577"/>
          <ac:spMkLst>
            <pc:docMk/>
            <pc:sldMk cId="2919668550" sldId="315"/>
            <ac:spMk id="7" creationId="{9E55A792-85D6-A555-90EE-467C43C1EEAC}"/>
          </ac:spMkLst>
        </pc:spChg>
        <pc:spChg chg="del">
          <ac:chgData name="Subhranil Mukherjee" userId="8d1e406b-345c-49d3-a1b7-4667dae2d7e7" providerId="ADAL" clId="{B2F0F049-65EB-439A-9BA5-775802C20B81}" dt="2023-05-02T17:59:22.685" v="514" actId="478"/>
          <ac:spMkLst>
            <pc:docMk/>
            <pc:sldMk cId="2919668550" sldId="315"/>
            <ac:spMk id="8" creationId="{77F928FE-67E8-C827-7F7A-F0A83603773F}"/>
          </ac:spMkLst>
        </pc:spChg>
        <pc:spChg chg="del">
          <ac:chgData name="Subhranil Mukherjee" userId="8d1e406b-345c-49d3-a1b7-4667dae2d7e7" providerId="ADAL" clId="{B2F0F049-65EB-439A-9BA5-775802C20B81}" dt="2023-05-02T17:59:35.099" v="517" actId="478"/>
          <ac:spMkLst>
            <pc:docMk/>
            <pc:sldMk cId="2919668550" sldId="315"/>
            <ac:spMk id="9" creationId="{17663AA7-EF9B-B641-819B-5508BB8F150D}"/>
          </ac:spMkLst>
        </pc:spChg>
        <pc:picChg chg="del">
          <ac:chgData name="Subhranil Mukherjee" userId="8d1e406b-345c-49d3-a1b7-4667dae2d7e7" providerId="ADAL" clId="{B2F0F049-65EB-439A-9BA5-775802C20B81}" dt="2023-05-02T17:59:24.037" v="515" actId="478"/>
          <ac:picMkLst>
            <pc:docMk/>
            <pc:sldMk cId="2919668550" sldId="315"/>
            <ac:picMk id="3" creationId="{6A32B783-4685-C261-D321-528A86AE6783}"/>
          </ac:picMkLst>
        </pc:picChg>
        <pc:picChg chg="add mod">
          <ac:chgData name="Subhranil Mukherjee" userId="8d1e406b-345c-49d3-a1b7-4667dae2d7e7" providerId="ADAL" clId="{B2F0F049-65EB-439A-9BA5-775802C20B81}" dt="2023-05-02T18:01:47.488" v="538" actId="14861"/>
          <ac:picMkLst>
            <pc:docMk/>
            <pc:sldMk cId="2919668550" sldId="315"/>
            <ac:picMk id="6" creationId="{F56D94D3-3782-B91C-59B7-733360A5F52E}"/>
          </ac:picMkLst>
        </pc:picChg>
      </pc:sldChg>
      <pc:sldChg chg="addSp delSp modSp add mod setBg">
        <pc:chgData name="Subhranil Mukherjee" userId="8d1e406b-345c-49d3-a1b7-4667dae2d7e7" providerId="ADAL" clId="{B2F0F049-65EB-439A-9BA5-775802C20B81}" dt="2023-05-02T18:40:26.952" v="872"/>
        <pc:sldMkLst>
          <pc:docMk/>
          <pc:sldMk cId="1647497459" sldId="316"/>
        </pc:sldMkLst>
        <pc:spChg chg="mod">
          <ac:chgData name="Subhranil Mukherjee" userId="8d1e406b-345c-49d3-a1b7-4667dae2d7e7" providerId="ADAL" clId="{B2F0F049-65EB-439A-9BA5-775802C20B81}" dt="2023-05-02T18:39:48.049" v="865" actId="14100"/>
          <ac:spMkLst>
            <pc:docMk/>
            <pc:sldMk cId="1647497459" sldId="316"/>
            <ac:spMk id="3" creationId="{C08A3E3C-6846-C39B-F8CC-B21C84118EA9}"/>
          </ac:spMkLst>
        </pc:spChg>
        <pc:spChg chg="add mod ord">
          <ac:chgData name="Subhranil Mukherjee" userId="8d1e406b-345c-49d3-a1b7-4667dae2d7e7" providerId="ADAL" clId="{B2F0F049-65EB-439A-9BA5-775802C20B81}" dt="2023-05-02T18:39:39.539" v="863" actId="1076"/>
          <ac:spMkLst>
            <pc:docMk/>
            <pc:sldMk cId="1647497459" sldId="316"/>
            <ac:spMk id="5" creationId="{92748E77-9707-D6FB-B9EF-02611EBDDCD3}"/>
          </ac:spMkLst>
        </pc:spChg>
        <pc:spChg chg="del">
          <ac:chgData name="Subhranil Mukherjee" userId="8d1e406b-345c-49d3-a1b7-4667dae2d7e7" providerId="ADAL" clId="{B2F0F049-65EB-439A-9BA5-775802C20B81}" dt="2023-05-02T18:33:38.689" v="818" actId="478"/>
          <ac:spMkLst>
            <pc:docMk/>
            <pc:sldMk cId="1647497459" sldId="316"/>
            <ac:spMk id="8" creationId="{D9331C09-DE0C-17F3-AD38-5ADCBA42A9CC}"/>
          </ac:spMkLst>
        </pc:spChg>
        <pc:spChg chg="del mod">
          <ac:chgData name="Subhranil Mukherjee" userId="8d1e406b-345c-49d3-a1b7-4667dae2d7e7" providerId="ADAL" clId="{B2F0F049-65EB-439A-9BA5-775802C20B81}" dt="2023-05-02T18:37:30.496" v="844" actId="478"/>
          <ac:spMkLst>
            <pc:docMk/>
            <pc:sldMk cId="1647497459" sldId="316"/>
            <ac:spMk id="10" creationId="{E965D974-43EA-DF66-19BE-95EEB04D24AF}"/>
          </ac:spMkLst>
        </pc:spChg>
        <pc:spChg chg="del">
          <ac:chgData name="Subhranil Mukherjee" userId="8d1e406b-345c-49d3-a1b7-4667dae2d7e7" providerId="ADAL" clId="{B2F0F049-65EB-439A-9BA5-775802C20B81}" dt="2023-05-02T18:31:51.666" v="800" actId="478"/>
          <ac:spMkLst>
            <pc:docMk/>
            <pc:sldMk cId="1647497459" sldId="316"/>
            <ac:spMk id="12" creationId="{C969B002-DAC0-56AA-F704-391B08AA1E3F}"/>
          </ac:spMkLst>
        </pc:spChg>
        <pc:spChg chg="del">
          <ac:chgData name="Subhranil Mukherjee" userId="8d1e406b-345c-49d3-a1b7-4667dae2d7e7" providerId="ADAL" clId="{B2F0F049-65EB-439A-9BA5-775802C20B81}" dt="2023-05-02T18:31:54.613" v="801" actId="478"/>
          <ac:spMkLst>
            <pc:docMk/>
            <pc:sldMk cId="1647497459" sldId="316"/>
            <ac:spMk id="15" creationId="{D0EE91F1-6D94-B27B-6EB6-3EDC2C47364B}"/>
          </ac:spMkLst>
        </pc:spChg>
        <pc:graphicFrameChg chg="del">
          <ac:chgData name="Subhranil Mukherjee" userId="8d1e406b-345c-49d3-a1b7-4667dae2d7e7" providerId="ADAL" clId="{B2F0F049-65EB-439A-9BA5-775802C20B81}" dt="2023-05-02T18:33:33.777" v="817" actId="478"/>
          <ac:graphicFrameMkLst>
            <pc:docMk/>
            <pc:sldMk cId="1647497459" sldId="316"/>
            <ac:graphicFrameMk id="11" creationId="{4EE4F0D6-2D5F-099E-561D-6C98CB3EFB69}"/>
          </ac:graphicFrameMkLst>
        </pc:graphicFrameChg>
        <pc:picChg chg="add mod">
          <ac:chgData name="Subhranil Mukherjee" userId="8d1e406b-345c-49d3-a1b7-4667dae2d7e7" providerId="ADAL" clId="{B2F0F049-65EB-439A-9BA5-775802C20B81}" dt="2023-05-02T18:40:01.657" v="867" actId="1076"/>
          <ac:picMkLst>
            <pc:docMk/>
            <pc:sldMk cId="1647497459" sldId="316"/>
            <ac:picMk id="2" creationId="{ABDEB2F5-7B8A-F115-CDBC-C5D671595194}"/>
          </ac:picMkLst>
        </pc:picChg>
        <pc:cxnChg chg="mod">
          <ac:chgData name="Subhranil Mukherjee" userId="8d1e406b-345c-49d3-a1b7-4667dae2d7e7" providerId="ADAL" clId="{B2F0F049-65EB-439A-9BA5-775802C20B81}" dt="2023-05-02T18:39:39.539" v="863" actId="1076"/>
          <ac:cxnSpMkLst>
            <pc:docMk/>
            <pc:sldMk cId="1647497459" sldId="316"/>
            <ac:cxnSpMk id="13" creationId="{64ECD27B-EE80-CE60-4D44-E619A2937D02}"/>
          </ac:cxnSpMkLst>
        </pc:cxnChg>
      </pc:sldChg>
      <pc:sldChg chg="addSp delSp modSp add mod ord setBg">
        <pc:chgData name="Subhranil Mukherjee" userId="8d1e406b-345c-49d3-a1b7-4667dae2d7e7" providerId="ADAL" clId="{B2F0F049-65EB-439A-9BA5-775802C20B81}" dt="2023-05-02T20:38:45.726" v="2464"/>
        <pc:sldMkLst>
          <pc:docMk/>
          <pc:sldMk cId="3700423262" sldId="317"/>
        </pc:sldMkLst>
        <pc:spChg chg="mod">
          <ac:chgData name="Subhranil Mukherjee" userId="8d1e406b-345c-49d3-a1b7-4667dae2d7e7" providerId="ADAL" clId="{B2F0F049-65EB-439A-9BA5-775802C20B81}" dt="2023-05-02T19:03:31.670" v="1090" actId="1076"/>
          <ac:spMkLst>
            <pc:docMk/>
            <pc:sldMk cId="3700423262" sldId="317"/>
            <ac:spMk id="2" creationId="{AAA50C3A-8350-346C-225B-1F8C87FFB0A0}"/>
          </ac:spMkLst>
        </pc:spChg>
        <pc:spChg chg="mod">
          <ac:chgData name="Subhranil Mukherjee" userId="8d1e406b-345c-49d3-a1b7-4667dae2d7e7" providerId="ADAL" clId="{B2F0F049-65EB-439A-9BA5-775802C20B81}" dt="2023-05-02T18:49:07.860" v="965" actId="1076"/>
          <ac:spMkLst>
            <pc:docMk/>
            <pc:sldMk cId="3700423262" sldId="317"/>
            <ac:spMk id="4" creationId="{44EA09D5-9D1A-C3AF-4E47-19DFE95BEA51}"/>
          </ac:spMkLst>
        </pc:spChg>
        <pc:spChg chg="del">
          <ac:chgData name="Subhranil Mukherjee" userId="8d1e406b-345c-49d3-a1b7-4667dae2d7e7" providerId="ADAL" clId="{B2F0F049-65EB-439A-9BA5-775802C20B81}" dt="2023-05-02T18:41:52.345" v="904" actId="478"/>
          <ac:spMkLst>
            <pc:docMk/>
            <pc:sldMk cId="3700423262" sldId="317"/>
            <ac:spMk id="5" creationId="{D2056A35-EF6D-1FE9-BF88-EAE8449768F0}"/>
          </ac:spMkLst>
        </pc:spChg>
        <pc:spChg chg="mod">
          <ac:chgData name="Subhranil Mukherjee" userId="8d1e406b-345c-49d3-a1b7-4667dae2d7e7" providerId="ADAL" clId="{B2F0F049-65EB-439A-9BA5-775802C20B81}" dt="2023-05-02T19:21:44.676" v="1439" actId="255"/>
          <ac:spMkLst>
            <pc:docMk/>
            <pc:sldMk cId="3700423262" sldId="317"/>
            <ac:spMk id="7" creationId="{9E55A792-85D6-A555-90EE-467C43C1EEAC}"/>
          </ac:spMkLst>
        </pc:spChg>
        <pc:spChg chg="del mod">
          <ac:chgData name="Subhranil Mukherjee" userId="8d1e406b-345c-49d3-a1b7-4667dae2d7e7" providerId="ADAL" clId="{B2F0F049-65EB-439A-9BA5-775802C20B81}" dt="2023-05-02T18:41:49.609" v="903" actId="478"/>
          <ac:spMkLst>
            <pc:docMk/>
            <pc:sldMk cId="3700423262" sldId="317"/>
            <ac:spMk id="8" creationId="{77F928FE-67E8-C827-7F7A-F0A83603773F}"/>
          </ac:spMkLst>
        </pc:spChg>
        <pc:spChg chg="del">
          <ac:chgData name="Subhranil Mukherjee" userId="8d1e406b-345c-49d3-a1b7-4667dae2d7e7" providerId="ADAL" clId="{B2F0F049-65EB-439A-9BA5-775802C20B81}" dt="2023-05-02T18:47:34.654" v="946" actId="478"/>
          <ac:spMkLst>
            <pc:docMk/>
            <pc:sldMk cId="3700423262" sldId="317"/>
            <ac:spMk id="9" creationId="{17663AA7-EF9B-B641-819B-5508BB8F150D}"/>
          </ac:spMkLst>
        </pc:spChg>
        <pc:spChg chg="add mod">
          <ac:chgData name="Subhranil Mukherjee" userId="8d1e406b-345c-49d3-a1b7-4667dae2d7e7" providerId="ADAL" clId="{B2F0F049-65EB-439A-9BA5-775802C20B81}" dt="2023-05-02T19:23:47.267" v="1446" actId="571"/>
          <ac:spMkLst>
            <pc:docMk/>
            <pc:sldMk cId="3700423262" sldId="317"/>
            <ac:spMk id="13" creationId="{06F12A3F-2A69-8D21-997D-3B203802CA7B}"/>
          </ac:spMkLst>
        </pc:spChg>
        <pc:picChg chg="del">
          <ac:chgData name="Subhranil Mukherjee" userId="8d1e406b-345c-49d3-a1b7-4667dae2d7e7" providerId="ADAL" clId="{B2F0F049-65EB-439A-9BA5-775802C20B81}" dt="2023-05-02T18:41:19.347" v="897" actId="478"/>
          <ac:picMkLst>
            <pc:docMk/>
            <pc:sldMk cId="3700423262" sldId="317"/>
            <ac:picMk id="3" creationId="{6A32B783-4685-C261-D321-528A86AE6783}"/>
          </ac:picMkLst>
        </pc:picChg>
        <pc:picChg chg="add mod">
          <ac:chgData name="Subhranil Mukherjee" userId="8d1e406b-345c-49d3-a1b7-4667dae2d7e7" providerId="ADAL" clId="{B2F0F049-65EB-439A-9BA5-775802C20B81}" dt="2023-05-02T18:48:54.354" v="963" actId="1076"/>
          <ac:picMkLst>
            <pc:docMk/>
            <pc:sldMk cId="3700423262" sldId="317"/>
            <ac:picMk id="11" creationId="{7A191F02-C5EA-5129-D4F6-0A279D1F2068}"/>
          </ac:picMkLst>
        </pc:picChg>
        <pc:picChg chg="add del mod">
          <ac:chgData name="Subhranil Mukherjee" userId="8d1e406b-345c-49d3-a1b7-4667dae2d7e7" providerId="ADAL" clId="{B2F0F049-65EB-439A-9BA5-775802C20B81}" dt="2023-05-02T19:21:30.142" v="1435"/>
          <ac:picMkLst>
            <pc:docMk/>
            <pc:sldMk cId="3700423262" sldId="317"/>
            <ac:picMk id="12" creationId="{3D3A53BE-6478-E266-8FE5-BB79B95780A9}"/>
          </ac:picMkLst>
        </pc:picChg>
        <pc:cxnChg chg="add mod">
          <ac:chgData name="Subhranil Mukherjee" userId="8d1e406b-345c-49d3-a1b7-4667dae2d7e7" providerId="ADAL" clId="{B2F0F049-65EB-439A-9BA5-775802C20B81}" dt="2023-05-02T18:48:24.879" v="957" actId="1076"/>
          <ac:cxnSpMkLst>
            <pc:docMk/>
            <pc:sldMk cId="3700423262" sldId="317"/>
            <ac:cxnSpMk id="6" creationId="{AD8531B0-F5C3-617F-192B-61CE199929CC}"/>
          </ac:cxnSpMkLst>
        </pc:cxnChg>
        <pc:cxnChg chg="mod">
          <ac:chgData name="Subhranil Mukherjee" userId="8d1e406b-345c-49d3-a1b7-4667dae2d7e7" providerId="ADAL" clId="{B2F0F049-65EB-439A-9BA5-775802C20B81}" dt="2023-05-02T18:49:15.449" v="966" actId="1076"/>
          <ac:cxnSpMkLst>
            <pc:docMk/>
            <pc:sldMk cId="3700423262" sldId="317"/>
            <ac:cxnSpMk id="14" creationId="{30331D25-C5DA-47D8-885F-058810E4179B}"/>
          </ac:cxnSpMkLst>
        </pc:cxnChg>
        <pc:cxnChg chg="add mod">
          <ac:chgData name="Subhranil Mukherjee" userId="8d1e406b-345c-49d3-a1b7-4667dae2d7e7" providerId="ADAL" clId="{B2F0F049-65EB-439A-9BA5-775802C20B81}" dt="2023-05-02T19:23:47.267" v="1446" actId="571"/>
          <ac:cxnSpMkLst>
            <pc:docMk/>
            <pc:sldMk cId="3700423262" sldId="317"/>
            <ac:cxnSpMk id="15" creationId="{9A101897-C37C-73BE-4DCE-A7AF4F3A2D22}"/>
          </ac:cxnSpMkLst>
        </pc:cxnChg>
      </pc:sldChg>
      <pc:sldChg chg="addSp delSp modSp new mod setBg">
        <pc:chgData name="Subhranil Mukherjee" userId="8d1e406b-345c-49d3-a1b7-4667dae2d7e7" providerId="ADAL" clId="{B2F0F049-65EB-439A-9BA5-775802C20B81}" dt="2023-05-02T19:19:44.878" v="1388" actId="478"/>
        <pc:sldMkLst>
          <pc:docMk/>
          <pc:sldMk cId="702235658" sldId="318"/>
        </pc:sldMkLst>
        <pc:spChg chg="add mod">
          <ac:chgData name="Subhranil Mukherjee" userId="8d1e406b-345c-49d3-a1b7-4667dae2d7e7" providerId="ADAL" clId="{B2F0F049-65EB-439A-9BA5-775802C20B81}" dt="2023-05-02T19:04:01.790" v="1116" actId="1076"/>
          <ac:spMkLst>
            <pc:docMk/>
            <pc:sldMk cId="702235658" sldId="318"/>
            <ac:spMk id="3" creationId="{44F5C38D-0155-3E2E-3854-FF14ABC370A3}"/>
          </ac:spMkLst>
        </pc:spChg>
        <pc:spChg chg="add del mod ord">
          <ac:chgData name="Subhranil Mukherjee" userId="8d1e406b-345c-49d3-a1b7-4667dae2d7e7" providerId="ADAL" clId="{B2F0F049-65EB-439A-9BA5-775802C20B81}" dt="2023-05-02T19:09:48.322" v="1229" actId="478"/>
          <ac:spMkLst>
            <pc:docMk/>
            <pc:sldMk cId="702235658" sldId="318"/>
            <ac:spMk id="5" creationId="{22D5F2A1-EF8E-9BAD-7A10-55A407353618}"/>
          </ac:spMkLst>
        </pc:spChg>
        <pc:spChg chg="add del mod ord">
          <ac:chgData name="Subhranil Mukherjee" userId="8d1e406b-345c-49d3-a1b7-4667dae2d7e7" providerId="ADAL" clId="{B2F0F049-65EB-439A-9BA5-775802C20B81}" dt="2023-05-02T19:08:24.611" v="1221" actId="11529"/>
          <ac:spMkLst>
            <pc:docMk/>
            <pc:sldMk cId="702235658" sldId="318"/>
            <ac:spMk id="6" creationId="{489892F3-6959-9888-9DD7-D9544A0322C0}"/>
          </ac:spMkLst>
        </pc:spChg>
        <pc:spChg chg="add del mod ord">
          <ac:chgData name="Subhranil Mukherjee" userId="8d1e406b-345c-49d3-a1b7-4667dae2d7e7" providerId="ADAL" clId="{B2F0F049-65EB-439A-9BA5-775802C20B81}" dt="2023-05-02T19:08:19.943" v="1214" actId="11529"/>
          <ac:spMkLst>
            <pc:docMk/>
            <pc:sldMk cId="702235658" sldId="318"/>
            <ac:spMk id="7" creationId="{EA7C29C6-90A8-D66F-6D69-EEE7F7086EBE}"/>
          </ac:spMkLst>
        </pc:spChg>
        <pc:spChg chg="add del mod">
          <ac:chgData name="Subhranil Mukherjee" userId="8d1e406b-345c-49d3-a1b7-4667dae2d7e7" providerId="ADAL" clId="{B2F0F049-65EB-439A-9BA5-775802C20B81}" dt="2023-05-02T19:19:44.878" v="1388" actId="478"/>
          <ac:spMkLst>
            <pc:docMk/>
            <pc:sldMk cId="702235658" sldId="318"/>
            <ac:spMk id="8" creationId="{3E1E279E-3CA3-2DD2-B07A-D10CD9C366C8}"/>
          </ac:spMkLst>
        </pc:spChg>
        <pc:graphicFrameChg chg="add del mod modGraphic">
          <ac:chgData name="Subhranil Mukherjee" userId="8d1e406b-345c-49d3-a1b7-4667dae2d7e7" providerId="ADAL" clId="{B2F0F049-65EB-439A-9BA5-775802C20B81}" dt="2023-05-02T19:19:43.497" v="1387" actId="478"/>
          <ac:graphicFrameMkLst>
            <pc:docMk/>
            <pc:sldMk cId="702235658" sldId="318"/>
            <ac:graphicFrameMk id="2" creationId="{6D6FC44F-3C65-7C3B-981F-38BCFAA1A72D}"/>
          </ac:graphicFrameMkLst>
        </pc:graphicFrameChg>
        <pc:picChg chg="add del mod">
          <ac:chgData name="Subhranil Mukherjee" userId="8d1e406b-345c-49d3-a1b7-4667dae2d7e7" providerId="ADAL" clId="{B2F0F049-65EB-439A-9BA5-775802C20B81}" dt="2023-05-02T19:19:42.551" v="1386"/>
          <ac:picMkLst>
            <pc:docMk/>
            <pc:sldMk cId="702235658" sldId="318"/>
            <ac:picMk id="9" creationId="{D1214C9D-ABC7-D64F-97CC-23014D01A9B7}"/>
          </ac:picMkLst>
        </pc:picChg>
        <pc:cxnChg chg="add mod">
          <ac:chgData name="Subhranil Mukherjee" userId="8d1e406b-345c-49d3-a1b7-4667dae2d7e7" providerId="ADAL" clId="{B2F0F049-65EB-439A-9BA5-775802C20B81}" dt="2023-05-02T19:02:03.137" v="1026"/>
          <ac:cxnSpMkLst>
            <pc:docMk/>
            <pc:sldMk cId="702235658" sldId="318"/>
            <ac:cxnSpMk id="4" creationId="{B5B099F9-EF97-B594-DDCF-7E1E46D5B180}"/>
          </ac:cxnSpMkLst>
        </pc:cxnChg>
      </pc:sldChg>
      <pc:sldChg chg="addSp delSp modSp add mod setBg">
        <pc:chgData name="Subhranil Mukherjee" userId="8d1e406b-345c-49d3-a1b7-4667dae2d7e7" providerId="ADAL" clId="{B2F0F049-65EB-439A-9BA5-775802C20B81}" dt="2023-05-02T19:21:06.597" v="1405"/>
        <pc:sldMkLst>
          <pc:docMk/>
          <pc:sldMk cId="3935758338" sldId="319"/>
        </pc:sldMkLst>
        <pc:spChg chg="del">
          <ac:chgData name="Subhranil Mukherjee" userId="8d1e406b-345c-49d3-a1b7-4667dae2d7e7" providerId="ADAL" clId="{B2F0F049-65EB-439A-9BA5-775802C20B81}" dt="2023-05-02T19:20:09.305" v="1392" actId="478"/>
          <ac:spMkLst>
            <pc:docMk/>
            <pc:sldMk cId="3935758338" sldId="319"/>
            <ac:spMk id="8" creationId="{3E1E279E-3CA3-2DD2-B07A-D10CD9C366C8}"/>
          </ac:spMkLst>
        </pc:spChg>
        <pc:graphicFrameChg chg="del">
          <ac:chgData name="Subhranil Mukherjee" userId="8d1e406b-345c-49d3-a1b7-4667dae2d7e7" providerId="ADAL" clId="{B2F0F049-65EB-439A-9BA5-775802C20B81}" dt="2023-05-02T19:20:12.830" v="1393" actId="478"/>
          <ac:graphicFrameMkLst>
            <pc:docMk/>
            <pc:sldMk cId="3935758338" sldId="319"/>
            <ac:graphicFrameMk id="2" creationId="{6D6FC44F-3C65-7C3B-981F-38BCFAA1A72D}"/>
          </ac:graphicFrameMkLst>
        </pc:graphicFrameChg>
        <pc:picChg chg="add mod">
          <ac:chgData name="Subhranil Mukherjee" userId="8d1e406b-345c-49d3-a1b7-4667dae2d7e7" providerId="ADAL" clId="{B2F0F049-65EB-439A-9BA5-775802C20B81}" dt="2023-05-02T19:20:37.442" v="1400" actId="1076"/>
          <ac:picMkLst>
            <pc:docMk/>
            <pc:sldMk cId="3935758338" sldId="319"/>
            <ac:picMk id="5" creationId="{9715DC5E-7896-1F39-9702-EEB59C4E4B2C}"/>
          </ac:picMkLst>
        </pc:picChg>
      </pc:sldChg>
      <pc:sldChg chg="add del setBg">
        <pc:chgData name="Subhranil Mukherjee" userId="8d1e406b-345c-49d3-a1b7-4667dae2d7e7" providerId="ADAL" clId="{B2F0F049-65EB-439A-9BA5-775802C20B81}" dt="2023-05-02T19:20:20.269" v="1395"/>
        <pc:sldMkLst>
          <pc:docMk/>
          <pc:sldMk cId="860177820" sldId="320"/>
        </pc:sldMkLst>
      </pc:sldChg>
      <pc:sldChg chg="addSp delSp modSp add mod ord setBg">
        <pc:chgData name="Subhranil Mukherjee" userId="8d1e406b-345c-49d3-a1b7-4667dae2d7e7" providerId="ADAL" clId="{B2F0F049-65EB-439A-9BA5-775802C20B81}" dt="2023-05-02T19:56:37.729" v="1974" actId="1076"/>
        <pc:sldMkLst>
          <pc:docMk/>
          <pc:sldMk cId="1332848850" sldId="320"/>
        </pc:sldMkLst>
        <pc:spChg chg="add mod">
          <ac:chgData name="Subhranil Mukherjee" userId="8d1e406b-345c-49d3-a1b7-4667dae2d7e7" providerId="ADAL" clId="{B2F0F049-65EB-439A-9BA5-775802C20B81}" dt="2023-05-02T19:47:13.492" v="1803" actId="1076"/>
          <ac:spMkLst>
            <pc:docMk/>
            <pc:sldMk cId="1332848850" sldId="320"/>
            <ac:spMk id="3" creationId="{F0CED2A9-6F2A-8852-BB0A-FA627A82961A}"/>
          </ac:spMkLst>
        </pc:spChg>
        <pc:spChg chg="mod">
          <ac:chgData name="Subhranil Mukherjee" userId="8d1e406b-345c-49d3-a1b7-4667dae2d7e7" providerId="ADAL" clId="{B2F0F049-65EB-439A-9BA5-775802C20B81}" dt="2023-05-02T19:40:52.173" v="1644" actId="20577"/>
          <ac:spMkLst>
            <pc:docMk/>
            <pc:sldMk cId="1332848850" sldId="320"/>
            <ac:spMk id="4" creationId="{44EA09D5-9D1A-C3AF-4E47-19DFE95BEA51}"/>
          </ac:spMkLst>
        </pc:spChg>
        <pc:spChg chg="mod">
          <ac:chgData name="Subhranil Mukherjee" userId="8d1e406b-345c-49d3-a1b7-4667dae2d7e7" providerId="ADAL" clId="{B2F0F049-65EB-439A-9BA5-775802C20B81}" dt="2023-05-02T19:46:28.701" v="1795" actId="14100"/>
          <ac:spMkLst>
            <pc:docMk/>
            <pc:sldMk cId="1332848850" sldId="320"/>
            <ac:spMk id="7" creationId="{9E55A792-85D6-A555-90EE-467C43C1EEAC}"/>
          </ac:spMkLst>
        </pc:spChg>
        <pc:spChg chg="add mod">
          <ac:chgData name="Subhranil Mukherjee" userId="8d1e406b-345c-49d3-a1b7-4667dae2d7e7" providerId="ADAL" clId="{B2F0F049-65EB-439A-9BA5-775802C20B81}" dt="2023-05-02T19:50:26.558" v="1858" actId="1076"/>
          <ac:spMkLst>
            <pc:docMk/>
            <pc:sldMk cId="1332848850" sldId="320"/>
            <ac:spMk id="8" creationId="{8C39CBCB-B8CE-F32D-5D5A-483FD00C473F}"/>
          </ac:spMkLst>
        </pc:spChg>
        <pc:spChg chg="add mod">
          <ac:chgData name="Subhranil Mukherjee" userId="8d1e406b-345c-49d3-a1b7-4667dae2d7e7" providerId="ADAL" clId="{B2F0F049-65EB-439A-9BA5-775802C20B81}" dt="2023-05-02T19:50:26.558" v="1858" actId="1076"/>
          <ac:spMkLst>
            <pc:docMk/>
            <pc:sldMk cId="1332848850" sldId="320"/>
            <ac:spMk id="9" creationId="{6D83BDF1-FA9E-436F-4BCF-03967E1E90C3}"/>
          </ac:spMkLst>
        </pc:spChg>
        <pc:graphicFrameChg chg="add del mod modGraphic">
          <ac:chgData name="Subhranil Mukherjee" userId="8d1e406b-345c-49d3-a1b7-4667dae2d7e7" providerId="ADAL" clId="{B2F0F049-65EB-439A-9BA5-775802C20B81}" dt="2023-05-02T19:52:12.529" v="1896" actId="478"/>
          <ac:graphicFrameMkLst>
            <pc:docMk/>
            <pc:sldMk cId="1332848850" sldId="320"/>
            <ac:graphicFrameMk id="13" creationId="{7B685855-2D29-DA39-9731-D1455749EB73}"/>
          </ac:graphicFrameMkLst>
        </pc:graphicFrameChg>
        <pc:graphicFrameChg chg="add mod modGraphic">
          <ac:chgData name="Subhranil Mukherjee" userId="8d1e406b-345c-49d3-a1b7-4667dae2d7e7" providerId="ADAL" clId="{B2F0F049-65EB-439A-9BA5-775802C20B81}" dt="2023-05-02T19:56:37.729" v="1974" actId="1076"/>
          <ac:graphicFrameMkLst>
            <pc:docMk/>
            <pc:sldMk cId="1332848850" sldId="320"/>
            <ac:graphicFrameMk id="15" creationId="{C732840B-496C-0252-7E97-5D85FD08BB78}"/>
          </ac:graphicFrameMkLst>
        </pc:graphicFrameChg>
        <pc:picChg chg="del">
          <ac:chgData name="Subhranil Mukherjee" userId="8d1e406b-345c-49d3-a1b7-4667dae2d7e7" providerId="ADAL" clId="{B2F0F049-65EB-439A-9BA5-775802C20B81}" dt="2023-05-02T19:42:46.862" v="1682" actId="478"/>
          <ac:picMkLst>
            <pc:docMk/>
            <pc:sldMk cId="1332848850" sldId="320"/>
            <ac:picMk id="11" creationId="{7A191F02-C5EA-5129-D4F6-0A279D1F2068}"/>
          </ac:picMkLst>
        </pc:picChg>
        <pc:cxnChg chg="add mod">
          <ac:chgData name="Subhranil Mukherjee" userId="8d1e406b-345c-49d3-a1b7-4667dae2d7e7" providerId="ADAL" clId="{B2F0F049-65EB-439A-9BA5-775802C20B81}" dt="2023-05-02T19:44:56.886" v="1733" actId="208"/>
          <ac:cxnSpMkLst>
            <pc:docMk/>
            <pc:sldMk cId="1332848850" sldId="320"/>
            <ac:cxnSpMk id="5" creationId="{C352E154-15AE-AAF2-5BB2-C0F97F9BAD04}"/>
          </ac:cxnSpMkLst>
        </pc:cxnChg>
        <pc:cxnChg chg="mod">
          <ac:chgData name="Subhranil Mukherjee" userId="8d1e406b-345c-49d3-a1b7-4667dae2d7e7" providerId="ADAL" clId="{B2F0F049-65EB-439A-9BA5-775802C20B81}" dt="2023-05-02T19:42:40.019" v="1681" actId="1076"/>
          <ac:cxnSpMkLst>
            <pc:docMk/>
            <pc:sldMk cId="1332848850" sldId="320"/>
            <ac:cxnSpMk id="6" creationId="{AD8531B0-F5C3-617F-192B-61CE199929CC}"/>
          </ac:cxnSpMkLst>
        </pc:cxnChg>
        <pc:cxnChg chg="add del mod">
          <ac:chgData name="Subhranil Mukherjee" userId="8d1e406b-345c-49d3-a1b7-4667dae2d7e7" providerId="ADAL" clId="{B2F0F049-65EB-439A-9BA5-775802C20B81}" dt="2023-05-02T19:49:57.584" v="1852" actId="478"/>
          <ac:cxnSpMkLst>
            <pc:docMk/>
            <pc:sldMk cId="1332848850" sldId="320"/>
            <ac:cxnSpMk id="10" creationId="{483EC3E4-FAEB-B1AA-40E0-906AB41BC2DF}"/>
          </ac:cxnSpMkLst>
        </pc:cxnChg>
        <pc:cxnChg chg="add mod">
          <ac:chgData name="Subhranil Mukherjee" userId="8d1e406b-345c-49d3-a1b7-4667dae2d7e7" providerId="ADAL" clId="{B2F0F049-65EB-439A-9BA5-775802C20B81}" dt="2023-05-02T19:50:26.558" v="1858" actId="1076"/>
          <ac:cxnSpMkLst>
            <pc:docMk/>
            <pc:sldMk cId="1332848850" sldId="320"/>
            <ac:cxnSpMk id="12" creationId="{9BB55F4E-BD1E-1928-A4C6-C25FE6F29883}"/>
          </ac:cxnSpMkLst>
        </pc:cxnChg>
        <pc:cxnChg chg="add mod">
          <ac:chgData name="Subhranil Mukherjee" userId="8d1e406b-345c-49d3-a1b7-4667dae2d7e7" providerId="ADAL" clId="{B2F0F049-65EB-439A-9BA5-775802C20B81}" dt="2023-05-02T19:56:08.981" v="1970" actId="14100"/>
          <ac:cxnSpMkLst>
            <pc:docMk/>
            <pc:sldMk cId="1332848850" sldId="320"/>
            <ac:cxnSpMk id="17" creationId="{391E7B91-45BD-5765-BC96-BBFC5A5B9996}"/>
          </ac:cxnSpMkLst>
        </pc:cxnChg>
        <pc:cxnChg chg="add mod">
          <ac:chgData name="Subhranil Mukherjee" userId="8d1e406b-345c-49d3-a1b7-4667dae2d7e7" providerId="ADAL" clId="{B2F0F049-65EB-439A-9BA5-775802C20B81}" dt="2023-05-02T19:56:16.508" v="1972" actId="1076"/>
          <ac:cxnSpMkLst>
            <pc:docMk/>
            <pc:sldMk cId="1332848850" sldId="320"/>
            <ac:cxnSpMk id="20" creationId="{BB987145-466C-62BC-DBA0-19C124F5A15F}"/>
          </ac:cxnSpMkLst>
        </pc:cxnChg>
      </pc:sldChg>
      <pc:sldChg chg="modSp add del mod setBg">
        <pc:chgData name="Subhranil Mukherjee" userId="8d1e406b-345c-49d3-a1b7-4667dae2d7e7" providerId="ADAL" clId="{B2F0F049-65EB-439A-9BA5-775802C20B81}" dt="2023-05-02T19:36:45.349" v="1628" actId="47"/>
        <pc:sldMkLst>
          <pc:docMk/>
          <pc:sldMk cId="1778846467" sldId="320"/>
        </pc:sldMkLst>
        <pc:spChg chg="mod">
          <ac:chgData name="Subhranil Mukherjee" userId="8d1e406b-345c-49d3-a1b7-4667dae2d7e7" providerId="ADAL" clId="{B2F0F049-65EB-439A-9BA5-775802C20B81}" dt="2023-05-02T19:28:25.455" v="1522" actId="1076"/>
          <ac:spMkLst>
            <pc:docMk/>
            <pc:sldMk cId="1778846467" sldId="320"/>
            <ac:spMk id="4" creationId="{929F80E7-616C-4699-8CF5-107E9BF07AB0}"/>
          </ac:spMkLst>
        </pc:spChg>
      </pc:sldChg>
      <pc:sldChg chg="addSp delSp modSp add mod setBg">
        <pc:chgData name="Subhranil Mukherjee" userId="8d1e406b-345c-49d3-a1b7-4667dae2d7e7" providerId="ADAL" clId="{B2F0F049-65EB-439A-9BA5-775802C20B81}" dt="2023-05-02T20:39:25.569" v="2469"/>
        <pc:sldMkLst>
          <pc:docMk/>
          <pc:sldMk cId="2152574834" sldId="321"/>
        </pc:sldMkLst>
        <pc:spChg chg="add del">
          <ac:chgData name="Subhranil Mukherjee" userId="8d1e406b-345c-49d3-a1b7-4667dae2d7e7" providerId="ADAL" clId="{B2F0F049-65EB-439A-9BA5-775802C20B81}" dt="2023-05-02T19:57:28.187" v="1983" actId="478"/>
          <ac:spMkLst>
            <pc:docMk/>
            <pc:sldMk cId="2152574834" sldId="321"/>
            <ac:spMk id="2" creationId="{AAA50C3A-8350-346C-225B-1F8C87FFB0A0}"/>
          </ac:spMkLst>
        </pc:spChg>
        <pc:spChg chg="del">
          <ac:chgData name="Subhranil Mukherjee" userId="8d1e406b-345c-49d3-a1b7-4667dae2d7e7" providerId="ADAL" clId="{B2F0F049-65EB-439A-9BA5-775802C20B81}" dt="2023-05-02T19:57:21.963" v="1980" actId="478"/>
          <ac:spMkLst>
            <pc:docMk/>
            <pc:sldMk cId="2152574834" sldId="321"/>
            <ac:spMk id="3" creationId="{F0CED2A9-6F2A-8852-BB0A-FA627A82961A}"/>
          </ac:spMkLst>
        </pc:spChg>
        <pc:spChg chg="del">
          <ac:chgData name="Subhranil Mukherjee" userId="8d1e406b-345c-49d3-a1b7-4667dae2d7e7" providerId="ADAL" clId="{B2F0F049-65EB-439A-9BA5-775802C20B81}" dt="2023-05-02T19:57:31.754" v="1984" actId="478"/>
          <ac:spMkLst>
            <pc:docMk/>
            <pc:sldMk cId="2152574834" sldId="321"/>
            <ac:spMk id="7" creationId="{9E55A792-85D6-A555-90EE-467C43C1EEAC}"/>
          </ac:spMkLst>
        </pc:spChg>
        <pc:spChg chg="del">
          <ac:chgData name="Subhranil Mukherjee" userId="8d1e406b-345c-49d3-a1b7-4667dae2d7e7" providerId="ADAL" clId="{B2F0F049-65EB-439A-9BA5-775802C20B81}" dt="2023-05-02T19:57:00.352" v="1977" actId="478"/>
          <ac:spMkLst>
            <pc:docMk/>
            <pc:sldMk cId="2152574834" sldId="321"/>
            <ac:spMk id="8" creationId="{8C39CBCB-B8CE-F32D-5D5A-483FD00C473F}"/>
          </ac:spMkLst>
        </pc:spChg>
        <pc:spChg chg="del">
          <ac:chgData name="Subhranil Mukherjee" userId="8d1e406b-345c-49d3-a1b7-4667dae2d7e7" providerId="ADAL" clId="{B2F0F049-65EB-439A-9BA5-775802C20B81}" dt="2023-05-02T19:57:00.352" v="1977" actId="478"/>
          <ac:spMkLst>
            <pc:docMk/>
            <pc:sldMk cId="2152574834" sldId="321"/>
            <ac:spMk id="9" creationId="{6D83BDF1-FA9E-436F-4BCF-03967E1E90C3}"/>
          </ac:spMkLst>
        </pc:spChg>
        <pc:graphicFrameChg chg="del">
          <ac:chgData name="Subhranil Mukherjee" userId="8d1e406b-345c-49d3-a1b7-4667dae2d7e7" providerId="ADAL" clId="{B2F0F049-65EB-439A-9BA5-775802C20B81}" dt="2023-05-02T19:57:04.041" v="1978" actId="478"/>
          <ac:graphicFrameMkLst>
            <pc:docMk/>
            <pc:sldMk cId="2152574834" sldId="321"/>
            <ac:graphicFrameMk id="15" creationId="{C732840B-496C-0252-7E97-5D85FD08BB78}"/>
          </ac:graphicFrameMkLst>
        </pc:graphicFrameChg>
        <pc:picChg chg="add mod">
          <ac:chgData name="Subhranil Mukherjee" userId="8d1e406b-345c-49d3-a1b7-4667dae2d7e7" providerId="ADAL" clId="{B2F0F049-65EB-439A-9BA5-775802C20B81}" dt="2023-05-02T19:57:48.009" v="1989" actId="1076"/>
          <ac:picMkLst>
            <pc:docMk/>
            <pc:sldMk cId="2152574834" sldId="321"/>
            <ac:picMk id="10" creationId="{FFFEAAAE-7935-B113-606C-DB765661A2D7}"/>
          </ac:picMkLst>
        </pc:picChg>
        <pc:cxnChg chg="del">
          <ac:chgData name="Subhranil Mukherjee" userId="8d1e406b-345c-49d3-a1b7-4667dae2d7e7" providerId="ADAL" clId="{B2F0F049-65EB-439A-9BA5-775802C20B81}" dt="2023-05-02T19:57:24.010" v="1981" actId="478"/>
          <ac:cxnSpMkLst>
            <pc:docMk/>
            <pc:sldMk cId="2152574834" sldId="321"/>
            <ac:cxnSpMk id="5" creationId="{C352E154-15AE-AAF2-5BB2-C0F97F9BAD04}"/>
          </ac:cxnSpMkLst>
        </pc:cxnChg>
        <pc:cxnChg chg="del">
          <ac:chgData name="Subhranil Mukherjee" userId="8d1e406b-345c-49d3-a1b7-4667dae2d7e7" providerId="ADAL" clId="{B2F0F049-65EB-439A-9BA5-775802C20B81}" dt="2023-05-02T19:57:33.767" v="1985" actId="478"/>
          <ac:cxnSpMkLst>
            <pc:docMk/>
            <pc:sldMk cId="2152574834" sldId="321"/>
            <ac:cxnSpMk id="6" creationId="{AD8531B0-F5C3-617F-192B-61CE199929CC}"/>
          </ac:cxnSpMkLst>
        </pc:cxnChg>
        <pc:cxnChg chg="del">
          <ac:chgData name="Subhranil Mukherjee" userId="8d1e406b-345c-49d3-a1b7-4667dae2d7e7" providerId="ADAL" clId="{B2F0F049-65EB-439A-9BA5-775802C20B81}" dt="2023-05-02T19:57:00.352" v="1977" actId="478"/>
          <ac:cxnSpMkLst>
            <pc:docMk/>
            <pc:sldMk cId="2152574834" sldId="321"/>
            <ac:cxnSpMk id="12" creationId="{9BB55F4E-BD1E-1928-A4C6-C25FE6F29883}"/>
          </ac:cxnSpMkLst>
        </pc:cxnChg>
        <pc:cxnChg chg="del">
          <ac:chgData name="Subhranil Mukherjee" userId="8d1e406b-345c-49d3-a1b7-4667dae2d7e7" providerId="ADAL" clId="{B2F0F049-65EB-439A-9BA5-775802C20B81}" dt="2023-05-02T19:57:00.352" v="1977" actId="478"/>
          <ac:cxnSpMkLst>
            <pc:docMk/>
            <pc:sldMk cId="2152574834" sldId="321"/>
            <ac:cxnSpMk id="17" creationId="{391E7B91-45BD-5765-BC96-BBFC5A5B9996}"/>
          </ac:cxnSpMkLst>
        </pc:cxnChg>
        <pc:cxnChg chg="del">
          <ac:chgData name="Subhranil Mukherjee" userId="8d1e406b-345c-49d3-a1b7-4667dae2d7e7" providerId="ADAL" clId="{B2F0F049-65EB-439A-9BA5-775802C20B81}" dt="2023-05-02T19:57:00.352" v="1977" actId="478"/>
          <ac:cxnSpMkLst>
            <pc:docMk/>
            <pc:sldMk cId="2152574834" sldId="321"/>
            <ac:cxnSpMk id="20" creationId="{BB987145-466C-62BC-DBA0-19C124F5A15F}"/>
          </ac:cxnSpMkLst>
        </pc:cxnChg>
      </pc:sldChg>
      <pc:sldChg chg="addSp delSp modSp add mod ord setBg">
        <pc:chgData name="Subhranil Mukherjee" userId="8d1e406b-345c-49d3-a1b7-4667dae2d7e7" providerId="ADAL" clId="{B2F0F049-65EB-439A-9BA5-775802C20B81}" dt="2023-05-02T20:14:06.217" v="2136" actId="1076"/>
        <pc:sldMkLst>
          <pc:docMk/>
          <pc:sldMk cId="166929691" sldId="322"/>
        </pc:sldMkLst>
        <pc:spChg chg="mod">
          <ac:chgData name="Subhranil Mukherjee" userId="8d1e406b-345c-49d3-a1b7-4667dae2d7e7" providerId="ADAL" clId="{B2F0F049-65EB-439A-9BA5-775802C20B81}" dt="2023-05-02T20:01:48.215" v="2012" actId="20577"/>
          <ac:spMkLst>
            <pc:docMk/>
            <pc:sldMk cId="166929691" sldId="322"/>
            <ac:spMk id="3" creationId="{44F5C38D-0155-3E2E-3854-FF14ABC370A3}"/>
          </ac:spMkLst>
        </pc:spChg>
        <pc:spChg chg="add mod">
          <ac:chgData name="Subhranil Mukherjee" userId="8d1e406b-345c-49d3-a1b7-4667dae2d7e7" providerId="ADAL" clId="{B2F0F049-65EB-439A-9BA5-775802C20B81}" dt="2023-05-02T20:13:57.937" v="2135" actId="1036"/>
          <ac:spMkLst>
            <pc:docMk/>
            <pc:sldMk cId="166929691" sldId="322"/>
            <ac:spMk id="6" creationId="{B00064AF-64BB-B4C1-5388-66A7FEBB86AD}"/>
          </ac:spMkLst>
        </pc:spChg>
        <pc:spChg chg="add mod">
          <ac:chgData name="Subhranil Mukherjee" userId="8d1e406b-345c-49d3-a1b7-4667dae2d7e7" providerId="ADAL" clId="{B2F0F049-65EB-439A-9BA5-775802C20B81}" dt="2023-05-02T20:13:57.937" v="2135" actId="1036"/>
          <ac:spMkLst>
            <pc:docMk/>
            <pc:sldMk cId="166929691" sldId="322"/>
            <ac:spMk id="7" creationId="{BFA4C110-1E57-97D8-3416-2B63DF7C1E7C}"/>
          </ac:spMkLst>
        </pc:spChg>
        <pc:graphicFrameChg chg="add mod modGraphic">
          <ac:chgData name="Subhranil Mukherjee" userId="8d1e406b-345c-49d3-a1b7-4667dae2d7e7" providerId="ADAL" clId="{B2F0F049-65EB-439A-9BA5-775802C20B81}" dt="2023-05-02T20:14:06.217" v="2136" actId="1076"/>
          <ac:graphicFrameMkLst>
            <pc:docMk/>
            <pc:sldMk cId="166929691" sldId="322"/>
            <ac:graphicFrameMk id="2" creationId="{449FCA49-4960-216D-DCF8-16226C70401E}"/>
          </ac:graphicFrameMkLst>
        </pc:graphicFrameChg>
        <pc:picChg chg="del">
          <ac:chgData name="Subhranil Mukherjee" userId="8d1e406b-345c-49d3-a1b7-4667dae2d7e7" providerId="ADAL" clId="{B2F0F049-65EB-439A-9BA5-775802C20B81}" dt="2023-05-02T20:01:38.065" v="1997" actId="478"/>
          <ac:picMkLst>
            <pc:docMk/>
            <pc:sldMk cId="166929691" sldId="322"/>
            <ac:picMk id="5" creationId="{9715DC5E-7896-1F39-9702-EEB59C4E4B2C}"/>
          </ac:picMkLst>
        </pc:picChg>
        <pc:cxnChg chg="add mod">
          <ac:chgData name="Subhranil Mukherjee" userId="8d1e406b-345c-49d3-a1b7-4667dae2d7e7" providerId="ADAL" clId="{B2F0F049-65EB-439A-9BA5-775802C20B81}" dt="2023-05-02T20:13:57.937" v="2135" actId="1036"/>
          <ac:cxnSpMkLst>
            <pc:docMk/>
            <pc:sldMk cId="166929691" sldId="322"/>
            <ac:cxnSpMk id="8" creationId="{5B8B19C9-9EF2-115D-15C8-77BFADC84967}"/>
          </ac:cxnSpMkLst>
        </pc:cxnChg>
        <pc:cxnChg chg="add mod">
          <ac:chgData name="Subhranil Mukherjee" userId="8d1e406b-345c-49d3-a1b7-4667dae2d7e7" providerId="ADAL" clId="{B2F0F049-65EB-439A-9BA5-775802C20B81}" dt="2023-05-02T20:13:57.937" v="2135" actId="1036"/>
          <ac:cxnSpMkLst>
            <pc:docMk/>
            <pc:sldMk cId="166929691" sldId="322"/>
            <ac:cxnSpMk id="9" creationId="{736680B9-A6CB-E4E9-DC63-5CA3F0F5396C}"/>
          </ac:cxnSpMkLst>
        </pc:cxnChg>
        <pc:cxnChg chg="add mod">
          <ac:chgData name="Subhranil Mukherjee" userId="8d1e406b-345c-49d3-a1b7-4667dae2d7e7" providerId="ADAL" clId="{B2F0F049-65EB-439A-9BA5-775802C20B81}" dt="2023-05-02T20:13:57.937" v="2135" actId="1036"/>
          <ac:cxnSpMkLst>
            <pc:docMk/>
            <pc:sldMk cId="166929691" sldId="322"/>
            <ac:cxnSpMk id="10" creationId="{B7299475-1704-EB08-B31B-B8F08A2FBBE6}"/>
          </ac:cxnSpMkLst>
        </pc:cxnChg>
      </pc:sldChg>
      <pc:sldChg chg="delSp modSp mod setBg">
        <pc:chgData name="Subhranil Mukherjee" userId="8d1e406b-345c-49d3-a1b7-4667dae2d7e7" providerId="ADAL" clId="{B2F0F049-65EB-439A-9BA5-775802C20B81}" dt="2023-05-09T10:41:01.398" v="2747" actId="1076"/>
        <pc:sldMkLst>
          <pc:docMk/>
          <pc:sldMk cId="891585051" sldId="323"/>
        </pc:sldMkLst>
        <pc:spChg chg="mod">
          <ac:chgData name="Subhranil Mukherjee" userId="8d1e406b-345c-49d3-a1b7-4667dae2d7e7" providerId="ADAL" clId="{B2F0F049-65EB-439A-9BA5-775802C20B81}" dt="2023-05-09T10:36:24.362" v="2712" actId="20577"/>
          <ac:spMkLst>
            <pc:docMk/>
            <pc:sldMk cId="891585051" sldId="323"/>
            <ac:spMk id="3" creationId="{F0CED2A9-6F2A-8852-BB0A-FA627A82961A}"/>
          </ac:spMkLst>
        </pc:spChg>
        <pc:spChg chg="mod">
          <ac:chgData name="Subhranil Mukherjee" userId="8d1e406b-345c-49d3-a1b7-4667dae2d7e7" providerId="ADAL" clId="{B2F0F049-65EB-439A-9BA5-775802C20B81}" dt="2023-05-09T10:41:01.398" v="2747" actId="1076"/>
          <ac:spMkLst>
            <pc:docMk/>
            <pc:sldMk cId="891585051" sldId="323"/>
            <ac:spMk id="4" creationId="{44EA09D5-9D1A-C3AF-4E47-19DFE95BEA51}"/>
          </ac:spMkLst>
        </pc:spChg>
        <pc:spChg chg="mod">
          <ac:chgData name="Subhranil Mukherjee" userId="8d1e406b-345c-49d3-a1b7-4667dae2d7e7" providerId="ADAL" clId="{B2F0F049-65EB-439A-9BA5-775802C20B81}" dt="2023-05-09T10:36:44.514" v="2737" actId="14100"/>
          <ac:spMkLst>
            <pc:docMk/>
            <pc:sldMk cId="891585051" sldId="323"/>
            <ac:spMk id="7" creationId="{9E55A792-85D6-A555-90EE-467C43C1EEAC}"/>
          </ac:spMkLst>
        </pc:spChg>
        <pc:spChg chg="del">
          <ac:chgData name="Subhranil Mukherjee" userId="8d1e406b-345c-49d3-a1b7-4667dae2d7e7" providerId="ADAL" clId="{B2F0F049-65EB-439A-9BA5-775802C20B81}" dt="2023-05-09T10:40:03.054" v="2739" actId="478"/>
          <ac:spMkLst>
            <pc:docMk/>
            <pc:sldMk cId="891585051" sldId="323"/>
            <ac:spMk id="8" creationId="{8C39CBCB-B8CE-F32D-5D5A-483FD00C473F}"/>
          </ac:spMkLst>
        </pc:spChg>
        <pc:spChg chg="del">
          <ac:chgData name="Subhranil Mukherjee" userId="8d1e406b-345c-49d3-a1b7-4667dae2d7e7" providerId="ADAL" clId="{B2F0F049-65EB-439A-9BA5-775802C20B81}" dt="2023-05-09T10:40:00.918" v="2738" actId="478"/>
          <ac:spMkLst>
            <pc:docMk/>
            <pc:sldMk cId="891585051" sldId="323"/>
            <ac:spMk id="9" creationId="{6D83BDF1-FA9E-436F-4BCF-03967E1E90C3}"/>
          </ac:spMkLst>
        </pc:spChg>
        <pc:graphicFrameChg chg="del">
          <ac:chgData name="Subhranil Mukherjee" userId="8d1e406b-345c-49d3-a1b7-4667dae2d7e7" providerId="ADAL" clId="{B2F0F049-65EB-439A-9BA5-775802C20B81}" dt="2023-05-09T10:40:15.008" v="2742" actId="478"/>
          <ac:graphicFrameMkLst>
            <pc:docMk/>
            <pc:sldMk cId="891585051" sldId="323"/>
            <ac:graphicFrameMk id="15" creationId="{C732840B-496C-0252-7E97-5D85FD08BB78}"/>
          </ac:graphicFrameMkLst>
        </pc:graphicFrameChg>
        <pc:cxnChg chg="mod">
          <ac:chgData name="Subhranil Mukherjee" userId="8d1e406b-345c-49d3-a1b7-4667dae2d7e7" providerId="ADAL" clId="{B2F0F049-65EB-439A-9BA5-775802C20B81}" dt="2023-05-09T10:35:13.884" v="2698" actId="1036"/>
          <ac:cxnSpMkLst>
            <pc:docMk/>
            <pc:sldMk cId="891585051" sldId="323"/>
            <ac:cxnSpMk id="5" creationId="{C352E154-15AE-AAF2-5BB2-C0F97F9BAD04}"/>
          </ac:cxnSpMkLst>
        </pc:cxnChg>
        <pc:cxnChg chg="mod">
          <ac:chgData name="Subhranil Mukherjee" userId="8d1e406b-345c-49d3-a1b7-4667dae2d7e7" providerId="ADAL" clId="{B2F0F049-65EB-439A-9BA5-775802C20B81}" dt="2023-05-09T10:36:38.452" v="2736" actId="1036"/>
          <ac:cxnSpMkLst>
            <pc:docMk/>
            <pc:sldMk cId="891585051" sldId="323"/>
            <ac:cxnSpMk id="6" creationId="{AD8531B0-F5C3-617F-192B-61CE199929CC}"/>
          </ac:cxnSpMkLst>
        </pc:cxnChg>
        <pc:cxnChg chg="del">
          <ac:chgData name="Subhranil Mukherjee" userId="8d1e406b-345c-49d3-a1b7-4667dae2d7e7" providerId="ADAL" clId="{B2F0F049-65EB-439A-9BA5-775802C20B81}" dt="2023-05-09T10:40:00.918" v="2738" actId="478"/>
          <ac:cxnSpMkLst>
            <pc:docMk/>
            <pc:sldMk cId="891585051" sldId="323"/>
            <ac:cxnSpMk id="12" creationId="{9BB55F4E-BD1E-1928-A4C6-C25FE6F29883}"/>
          </ac:cxnSpMkLst>
        </pc:cxnChg>
        <pc:cxnChg chg="mod">
          <ac:chgData name="Subhranil Mukherjee" userId="8d1e406b-345c-49d3-a1b7-4667dae2d7e7" providerId="ADAL" clId="{B2F0F049-65EB-439A-9BA5-775802C20B81}" dt="2023-05-09T10:30:49.101" v="2500" actId="1076"/>
          <ac:cxnSpMkLst>
            <pc:docMk/>
            <pc:sldMk cId="891585051" sldId="323"/>
            <ac:cxnSpMk id="14" creationId="{30331D25-C5DA-47D8-885F-058810E4179B}"/>
          </ac:cxnSpMkLst>
        </pc:cxnChg>
        <pc:cxnChg chg="del">
          <ac:chgData name="Subhranil Mukherjee" userId="8d1e406b-345c-49d3-a1b7-4667dae2d7e7" providerId="ADAL" clId="{B2F0F049-65EB-439A-9BA5-775802C20B81}" dt="2023-05-09T10:40:04.998" v="2740" actId="478"/>
          <ac:cxnSpMkLst>
            <pc:docMk/>
            <pc:sldMk cId="891585051" sldId="323"/>
            <ac:cxnSpMk id="17" creationId="{391E7B91-45BD-5765-BC96-BBFC5A5B9996}"/>
          </ac:cxnSpMkLst>
        </pc:cxnChg>
        <pc:cxnChg chg="del">
          <ac:chgData name="Subhranil Mukherjee" userId="8d1e406b-345c-49d3-a1b7-4667dae2d7e7" providerId="ADAL" clId="{B2F0F049-65EB-439A-9BA5-775802C20B81}" dt="2023-05-09T10:40:06.478" v="2741" actId="478"/>
          <ac:cxnSpMkLst>
            <pc:docMk/>
            <pc:sldMk cId="891585051" sldId="323"/>
            <ac:cxnSpMk id="20" creationId="{BB987145-466C-62BC-DBA0-19C124F5A15F}"/>
          </ac:cxnSpMkLst>
        </pc:cxnChg>
      </pc:sldChg>
      <pc:sldChg chg="addSp modSp new mod ord setBg">
        <pc:chgData name="Subhranil Mukherjee" userId="8d1e406b-345c-49d3-a1b7-4667dae2d7e7" providerId="ADAL" clId="{B2F0F049-65EB-439A-9BA5-775802C20B81}" dt="2023-05-09T10:43:06.535" v="2755" actId="26606"/>
        <pc:sldMkLst>
          <pc:docMk/>
          <pc:sldMk cId="852451046" sldId="324"/>
        </pc:sldMkLst>
        <pc:spChg chg="add">
          <ac:chgData name="Subhranil Mukherjee" userId="8d1e406b-345c-49d3-a1b7-4667dae2d7e7" providerId="ADAL" clId="{B2F0F049-65EB-439A-9BA5-775802C20B81}" dt="2023-05-09T10:43:06.535" v="2755" actId="26606"/>
          <ac:spMkLst>
            <pc:docMk/>
            <pc:sldMk cId="852451046" sldId="324"/>
            <ac:spMk id="8" creationId="{42A4FC2C-047E-45A5-965D-8E1E3BF09BC6}"/>
          </ac:spMkLst>
        </pc:spChg>
        <pc:picChg chg="add mod">
          <ac:chgData name="Subhranil Mukherjee" userId="8d1e406b-345c-49d3-a1b7-4667dae2d7e7" providerId="ADAL" clId="{B2F0F049-65EB-439A-9BA5-775802C20B81}" dt="2023-05-09T10:43:06.535" v="2755" actId="26606"/>
          <ac:picMkLst>
            <pc:docMk/>
            <pc:sldMk cId="852451046" sldId="324"/>
            <ac:picMk id="3" creationId="{D9CC3FA0-A8A3-0E40-E161-AC658A1E60BD}"/>
          </ac:picMkLst>
        </pc:picChg>
      </pc:sldChg>
    </pc:docChg>
  </pc:docChgLst>
  <pc:docChgLst>
    <pc:chgData name="Manoj Vyas" userId="S::manoj.vyas@hytechpro.com::79bd3738-0473-4cf2-a44d-f022cc308138" providerId="AD" clId="Web-{C3FDB82E-BB43-9FAD-DA66-C1A1AC1C5BE7}"/>
    <pc:docChg chg="modSld">
      <pc:chgData name="Manoj Vyas" userId="S::manoj.vyas@hytechpro.com::79bd3738-0473-4cf2-a44d-f022cc308138" providerId="AD" clId="Web-{C3FDB82E-BB43-9FAD-DA66-C1A1AC1C5BE7}" dt="2023-05-11T07:47:44.198" v="39" actId="20577"/>
      <pc:docMkLst>
        <pc:docMk/>
      </pc:docMkLst>
      <pc:sldChg chg="addSp delSp modSp">
        <pc:chgData name="Manoj Vyas" userId="S::manoj.vyas@hytechpro.com::79bd3738-0473-4cf2-a44d-f022cc308138" providerId="AD" clId="Web-{C3FDB82E-BB43-9FAD-DA66-C1A1AC1C5BE7}" dt="2023-05-11T07:47:44.198" v="39" actId="20577"/>
        <pc:sldMkLst>
          <pc:docMk/>
          <pc:sldMk cId="1355318541" sldId="261"/>
        </pc:sldMkLst>
        <pc:spChg chg="add del mod">
          <ac:chgData name="Manoj Vyas" userId="S::manoj.vyas@hytechpro.com::79bd3738-0473-4cf2-a44d-f022cc308138" providerId="AD" clId="Web-{C3FDB82E-BB43-9FAD-DA66-C1A1AC1C5BE7}" dt="2023-05-11T07:47:25.338" v="34" actId="20577"/>
          <ac:spMkLst>
            <pc:docMk/>
            <pc:sldMk cId="1355318541" sldId="261"/>
            <ac:spMk id="2" creationId="{8AE20A3E-D644-3F4F-01C6-DAA3FBB39BFF}"/>
          </ac:spMkLst>
        </pc:spChg>
        <pc:spChg chg="mod">
          <ac:chgData name="Manoj Vyas" userId="S::manoj.vyas@hytechpro.com::79bd3738-0473-4cf2-a44d-f022cc308138" providerId="AD" clId="Web-{C3FDB82E-BB43-9FAD-DA66-C1A1AC1C5BE7}" dt="2023-05-11T07:47:44.198" v="39" actId="20577"/>
          <ac:spMkLst>
            <pc:docMk/>
            <pc:sldMk cId="1355318541" sldId="261"/>
            <ac:spMk id="612"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7137DC-F19E-4FE5-A0B4-474456B00A7D}" type="doc">
      <dgm:prSet loTypeId="urn:microsoft.com/office/officeart/2005/8/layout/radial4" loCatId="relationship" qsTypeId="urn:microsoft.com/office/officeart/2005/8/quickstyle/simple5" qsCatId="simple" csTypeId="urn:microsoft.com/office/officeart/2005/8/colors/accent0_3" csCatId="mainScheme" phldr="1"/>
      <dgm:spPr/>
      <dgm:t>
        <a:bodyPr/>
        <a:lstStyle/>
        <a:p>
          <a:endParaRPr lang="en-IN"/>
        </a:p>
      </dgm:t>
    </dgm:pt>
    <dgm:pt modelId="{F8479FA9-DC33-43DE-8275-3960E8CCBC60}">
      <dgm:prSet phldrT="[Text]"/>
      <dgm:spPr/>
      <dgm:t>
        <a:bodyPr/>
        <a:lstStyle/>
        <a:p>
          <a:r>
            <a:rPr lang="en-US" dirty="0">
              <a:latin typeface="Lato" panose="020F0502020204030203" pitchFamily="34" charset="0"/>
              <a:ea typeface="Lato" panose="020F0502020204030203" pitchFamily="34" charset="0"/>
              <a:cs typeface="Lato" panose="020F0502020204030203" pitchFamily="34" charset="0"/>
            </a:rPr>
            <a:t>Sales Invoice</a:t>
          </a:r>
          <a:endParaRPr lang="en-IN" dirty="0">
            <a:latin typeface="Lato" panose="020F0502020204030203" pitchFamily="34" charset="0"/>
            <a:ea typeface="Lato" panose="020F0502020204030203" pitchFamily="34" charset="0"/>
            <a:cs typeface="Lato" panose="020F0502020204030203" pitchFamily="34" charset="0"/>
          </a:endParaRPr>
        </a:p>
      </dgm:t>
    </dgm:pt>
    <dgm:pt modelId="{62C03F51-65FA-4EA5-B899-D8871D162FFF}" type="parTrans" cxnId="{9DA5B578-3430-4F64-A5C5-F031E9B36A97}">
      <dgm:prSet/>
      <dgm:spPr/>
      <dgm:t>
        <a:bodyPr/>
        <a:lstStyle/>
        <a:p>
          <a:endParaRPr lang="en-IN"/>
        </a:p>
      </dgm:t>
    </dgm:pt>
    <dgm:pt modelId="{B146AB84-B9D6-4DB4-A8B3-95E55EB42E23}" type="sibTrans" cxnId="{9DA5B578-3430-4F64-A5C5-F031E9B36A97}">
      <dgm:prSet/>
      <dgm:spPr/>
      <dgm:t>
        <a:bodyPr/>
        <a:lstStyle/>
        <a:p>
          <a:endParaRPr lang="en-IN"/>
        </a:p>
      </dgm:t>
    </dgm:pt>
    <dgm:pt modelId="{20456839-44E1-4C8E-A369-F6940ACBFF4F}">
      <dgm:prSet phldrT="[Text]" custT="1"/>
      <dgm:spPr/>
      <dgm:t>
        <a:bodyPr/>
        <a:lstStyle/>
        <a:p>
          <a:r>
            <a:rPr lang="en-US" sz="1100" b="1" dirty="0">
              <a:latin typeface="Lato" panose="020F0502020204030203" pitchFamily="34" charset="0"/>
              <a:ea typeface="Lato" panose="020F0502020204030203" pitchFamily="34" charset="0"/>
              <a:cs typeface="Lato" panose="020F0502020204030203" pitchFamily="34" charset="0"/>
            </a:rPr>
            <a:t>Create New </a:t>
          </a:r>
          <a:r>
            <a:rPr lang="en-US" sz="1000" b="0" i="1" dirty="0">
              <a:latin typeface="Lato" panose="020F0502020204030203" pitchFamily="34" charset="0"/>
              <a:ea typeface="Lato" panose="020F0502020204030203" pitchFamily="34" charset="0"/>
              <a:cs typeface="Lato" panose="020F0502020204030203" pitchFamily="34" charset="0"/>
            </a:rPr>
            <a:t>(from App Launcher)</a:t>
          </a:r>
          <a:endParaRPr lang="en-IN" sz="1000" b="0" i="1" dirty="0">
            <a:latin typeface="Lato" panose="020F0502020204030203" pitchFamily="34" charset="0"/>
            <a:ea typeface="Lato" panose="020F0502020204030203" pitchFamily="34" charset="0"/>
            <a:cs typeface="Lato" panose="020F0502020204030203" pitchFamily="34" charset="0"/>
          </a:endParaRPr>
        </a:p>
      </dgm:t>
    </dgm:pt>
    <dgm:pt modelId="{90B13985-5845-4E46-9F56-4ADE85D96786}" type="parTrans" cxnId="{2F2874A6-3709-4E4E-9BCF-0F7805C2BEBE}">
      <dgm:prSet/>
      <dgm:spPr/>
      <dgm:t>
        <a:bodyPr/>
        <a:lstStyle/>
        <a:p>
          <a:endParaRPr lang="en-IN"/>
        </a:p>
      </dgm:t>
    </dgm:pt>
    <dgm:pt modelId="{0530C203-7EA5-4F09-A07E-5036AFEBDE61}" type="sibTrans" cxnId="{2F2874A6-3709-4E4E-9BCF-0F7805C2BEBE}">
      <dgm:prSet/>
      <dgm:spPr/>
      <dgm:t>
        <a:bodyPr/>
        <a:lstStyle/>
        <a:p>
          <a:endParaRPr lang="en-IN"/>
        </a:p>
      </dgm:t>
    </dgm:pt>
    <dgm:pt modelId="{5C30A04F-E1D2-47A8-A30B-4E59E3E95F7B}">
      <dgm:prSet phldrT="[Text]"/>
      <dgm:spPr/>
      <dgm:t>
        <a:bodyPr/>
        <a:lstStyle/>
        <a:p>
          <a:r>
            <a:rPr lang="en-US" b="1" dirty="0">
              <a:latin typeface="Lato" panose="020F0502020204030203" pitchFamily="34" charset="0"/>
              <a:ea typeface="Lato" panose="020F0502020204030203" pitchFamily="34" charset="0"/>
              <a:cs typeface="Lato" panose="020F0502020204030203" pitchFamily="34" charset="0"/>
            </a:rPr>
            <a:t>Opportunity</a:t>
          </a:r>
          <a:endParaRPr lang="en-IN" b="1" dirty="0">
            <a:latin typeface="Lato" panose="020F0502020204030203" pitchFamily="34" charset="0"/>
            <a:ea typeface="Lato" panose="020F0502020204030203" pitchFamily="34" charset="0"/>
            <a:cs typeface="Lato" panose="020F0502020204030203" pitchFamily="34" charset="0"/>
          </a:endParaRPr>
        </a:p>
      </dgm:t>
    </dgm:pt>
    <dgm:pt modelId="{67177E2B-A7FE-4709-A0D1-D66F94C72AEF}" type="parTrans" cxnId="{9F4DFD56-F7C6-4D3B-80AD-A650F67A1881}">
      <dgm:prSet/>
      <dgm:spPr/>
      <dgm:t>
        <a:bodyPr/>
        <a:lstStyle/>
        <a:p>
          <a:endParaRPr lang="en-IN"/>
        </a:p>
      </dgm:t>
    </dgm:pt>
    <dgm:pt modelId="{B083C445-C38B-4C24-B03B-F0053456BBBF}" type="sibTrans" cxnId="{9F4DFD56-F7C6-4D3B-80AD-A650F67A1881}">
      <dgm:prSet/>
      <dgm:spPr/>
      <dgm:t>
        <a:bodyPr/>
        <a:lstStyle/>
        <a:p>
          <a:endParaRPr lang="en-IN"/>
        </a:p>
      </dgm:t>
    </dgm:pt>
    <dgm:pt modelId="{62C17762-0799-460F-9CDD-8E238A533B13}">
      <dgm:prSet phldrT="[Text]"/>
      <dgm:spPr/>
      <dgm:t>
        <a:bodyPr/>
        <a:lstStyle/>
        <a:p>
          <a:r>
            <a:rPr lang="en-US" b="1" dirty="0">
              <a:latin typeface="Lato" panose="020F0502020204030203" pitchFamily="34" charset="0"/>
              <a:ea typeface="Lato" panose="020F0502020204030203" pitchFamily="34" charset="0"/>
              <a:cs typeface="Lato" panose="020F0502020204030203" pitchFamily="34" charset="0"/>
            </a:rPr>
            <a:t>Account page</a:t>
          </a:r>
          <a:endParaRPr lang="en-IN" b="1" dirty="0">
            <a:latin typeface="Lato" panose="020F0502020204030203" pitchFamily="34" charset="0"/>
            <a:ea typeface="Lato" panose="020F0502020204030203" pitchFamily="34" charset="0"/>
            <a:cs typeface="Lato" panose="020F0502020204030203" pitchFamily="34" charset="0"/>
          </a:endParaRPr>
        </a:p>
      </dgm:t>
    </dgm:pt>
    <dgm:pt modelId="{AD37DF75-0340-4070-A59E-AA114F0BD0C8}" type="parTrans" cxnId="{9F66991C-921B-4CF7-9A14-F43E8A106EAE}">
      <dgm:prSet/>
      <dgm:spPr/>
      <dgm:t>
        <a:bodyPr/>
        <a:lstStyle/>
        <a:p>
          <a:endParaRPr lang="en-IN"/>
        </a:p>
      </dgm:t>
    </dgm:pt>
    <dgm:pt modelId="{EC93526A-57E6-497D-9F7A-1F75A6DFC344}" type="sibTrans" cxnId="{9F66991C-921B-4CF7-9A14-F43E8A106EAE}">
      <dgm:prSet/>
      <dgm:spPr/>
      <dgm:t>
        <a:bodyPr/>
        <a:lstStyle/>
        <a:p>
          <a:endParaRPr lang="en-IN"/>
        </a:p>
      </dgm:t>
    </dgm:pt>
    <dgm:pt modelId="{2B12A38D-1095-461C-A304-19A65EBA8058}" type="pres">
      <dgm:prSet presAssocID="{867137DC-F19E-4FE5-A0B4-474456B00A7D}" presName="cycle" presStyleCnt="0">
        <dgm:presLayoutVars>
          <dgm:chMax val="1"/>
          <dgm:dir/>
          <dgm:animLvl val="ctr"/>
          <dgm:resizeHandles val="exact"/>
        </dgm:presLayoutVars>
      </dgm:prSet>
      <dgm:spPr/>
    </dgm:pt>
    <dgm:pt modelId="{1CBC41B3-F939-45E0-9864-C717804F9B6A}" type="pres">
      <dgm:prSet presAssocID="{F8479FA9-DC33-43DE-8275-3960E8CCBC60}" presName="centerShape" presStyleLbl="node0" presStyleIdx="0" presStyleCnt="1"/>
      <dgm:spPr/>
    </dgm:pt>
    <dgm:pt modelId="{A501690A-2A91-4EE0-9A74-562259876152}" type="pres">
      <dgm:prSet presAssocID="{90B13985-5845-4E46-9F56-4ADE85D96786}" presName="parTrans" presStyleLbl="bgSibTrans2D1" presStyleIdx="0" presStyleCnt="3"/>
      <dgm:spPr/>
    </dgm:pt>
    <dgm:pt modelId="{4C9A9440-9DDF-4716-BEFE-C28A3DBA4313}" type="pres">
      <dgm:prSet presAssocID="{20456839-44E1-4C8E-A369-F6940ACBFF4F}" presName="node" presStyleLbl="node1" presStyleIdx="0" presStyleCnt="3" custScaleX="145026" custRadScaleRad="129952" custRadScaleInc="-3044">
        <dgm:presLayoutVars>
          <dgm:bulletEnabled val="1"/>
        </dgm:presLayoutVars>
      </dgm:prSet>
      <dgm:spPr/>
    </dgm:pt>
    <dgm:pt modelId="{E54035AC-2E14-42B0-947A-BDD444A02725}" type="pres">
      <dgm:prSet presAssocID="{67177E2B-A7FE-4709-A0D1-D66F94C72AEF}" presName="parTrans" presStyleLbl="bgSibTrans2D1" presStyleIdx="1" presStyleCnt="3"/>
      <dgm:spPr/>
    </dgm:pt>
    <dgm:pt modelId="{BE45145E-A0FF-420E-ABA4-5D2F1C334FBA}" type="pres">
      <dgm:prSet presAssocID="{5C30A04F-E1D2-47A8-A30B-4E59E3E95F7B}" presName="node" presStyleLbl="node1" presStyleIdx="1" presStyleCnt="3">
        <dgm:presLayoutVars>
          <dgm:bulletEnabled val="1"/>
        </dgm:presLayoutVars>
      </dgm:prSet>
      <dgm:spPr/>
    </dgm:pt>
    <dgm:pt modelId="{7D854274-0768-4C85-8833-4999629FE2BC}" type="pres">
      <dgm:prSet presAssocID="{AD37DF75-0340-4070-A59E-AA114F0BD0C8}" presName="parTrans" presStyleLbl="bgSibTrans2D1" presStyleIdx="2" presStyleCnt="3"/>
      <dgm:spPr/>
    </dgm:pt>
    <dgm:pt modelId="{D5A1C095-CBFB-4888-9D9B-9D22F81420CA}" type="pres">
      <dgm:prSet presAssocID="{62C17762-0799-460F-9CDD-8E238A533B13}" presName="node" presStyleLbl="node1" presStyleIdx="2" presStyleCnt="3" custRadScaleRad="174709" custRadScaleInc="26012">
        <dgm:presLayoutVars>
          <dgm:bulletEnabled val="1"/>
        </dgm:presLayoutVars>
      </dgm:prSet>
      <dgm:spPr/>
    </dgm:pt>
  </dgm:ptLst>
  <dgm:cxnLst>
    <dgm:cxn modelId="{33775F0B-EC4E-4DE4-B49B-D352E4A2A287}" type="presOf" srcId="{F8479FA9-DC33-43DE-8275-3960E8CCBC60}" destId="{1CBC41B3-F939-45E0-9864-C717804F9B6A}" srcOrd="0" destOrd="0" presId="urn:microsoft.com/office/officeart/2005/8/layout/radial4"/>
    <dgm:cxn modelId="{4FE2A710-4096-4D18-A227-70B1349889B1}" type="presOf" srcId="{AD37DF75-0340-4070-A59E-AA114F0BD0C8}" destId="{7D854274-0768-4C85-8833-4999629FE2BC}" srcOrd="0" destOrd="0" presId="urn:microsoft.com/office/officeart/2005/8/layout/radial4"/>
    <dgm:cxn modelId="{9F66991C-921B-4CF7-9A14-F43E8A106EAE}" srcId="{F8479FA9-DC33-43DE-8275-3960E8CCBC60}" destId="{62C17762-0799-460F-9CDD-8E238A533B13}" srcOrd="2" destOrd="0" parTransId="{AD37DF75-0340-4070-A59E-AA114F0BD0C8}" sibTransId="{EC93526A-57E6-497D-9F7A-1F75A6DFC344}"/>
    <dgm:cxn modelId="{91E02028-71E2-4551-8C03-137C23ED4A08}" type="presOf" srcId="{90B13985-5845-4E46-9F56-4ADE85D96786}" destId="{A501690A-2A91-4EE0-9A74-562259876152}" srcOrd="0" destOrd="0" presId="urn:microsoft.com/office/officeart/2005/8/layout/radial4"/>
    <dgm:cxn modelId="{72E4335D-1DB7-4AE9-AD58-3E509D396F68}" type="presOf" srcId="{67177E2B-A7FE-4709-A0D1-D66F94C72AEF}" destId="{E54035AC-2E14-42B0-947A-BDD444A02725}" srcOrd="0" destOrd="0" presId="urn:microsoft.com/office/officeart/2005/8/layout/radial4"/>
    <dgm:cxn modelId="{9F4DFD56-F7C6-4D3B-80AD-A650F67A1881}" srcId="{F8479FA9-DC33-43DE-8275-3960E8CCBC60}" destId="{5C30A04F-E1D2-47A8-A30B-4E59E3E95F7B}" srcOrd="1" destOrd="0" parTransId="{67177E2B-A7FE-4709-A0D1-D66F94C72AEF}" sibTransId="{B083C445-C38B-4C24-B03B-F0053456BBBF}"/>
    <dgm:cxn modelId="{9DA5B578-3430-4F64-A5C5-F031E9B36A97}" srcId="{867137DC-F19E-4FE5-A0B4-474456B00A7D}" destId="{F8479FA9-DC33-43DE-8275-3960E8CCBC60}" srcOrd="0" destOrd="0" parTransId="{62C03F51-65FA-4EA5-B899-D8871D162FFF}" sibTransId="{B146AB84-B9D6-4DB4-A8B3-95E55EB42E23}"/>
    <dgm:cxn modelId="{EBC1DB84-F4A0-4925-8770-71F20ADC98D8}" type="presOf" srcId="{20456839-44E1-4C8E-A369-F6940ACBFF4F}" destId="{4C9A9440-9DDF-4716-BEFE-C28A3DBA4313}" srcOrd="0" destOrd="0" presId="urn:microsoft.com/office/officeart/2005/8/layout/radial4"/>
    <dgm:cxn modelId="{2F2874A6-3709-4E4E-9BCF-0F7805C2BEBE}" srcId="{F8479FA9-DC33-43DE-8275-3960E8CCBC60}" destId="{20456839-44E1-4C8E-A369-F6940ACBFF4F}" srcOrd="0" destOrd="0" parTransId="{90B13985-5845-4E46-9F56-4ADE85D96786}" sibTransId="{0530C203-7EA5-4F09-A07E-5036AFEBDE61}"/>
    <dgm:cxn modelId="{CC9FBFB2-8917-48A4-A46E-2A9688F9CB24}" type="presOf" srcId="{867137DC-F19E-4FE5-A0B4-474456B00A7D}" destId="{2B12A38D-1095-461C-A304-19A65EBA8058}" srcOrd="0" destOrd="0" presId="urn:microsoft.com/office/officeart/2005/8/layout/radial4"/>
    <dgm:cxn modelId="{4E8F0BC3-4BAE-4F5A-8398-747EEFE3ADC3}" type="presOf" srcId="{5C30A04F-E1D2-47A8-A30B-4E59E3E95F7B}" destId="{BE45145E-A0FF-420E-ABA4-5D2F1C334FBA}" srcOrd="0" destOrd="0" presId="urn:microsoft.com/office/officeart/2005/8/layout/radial4"/>
    <dgm:cxn modelId="{32EFF7F7-5680-44BF-A046-26CCCB923EAE}" type="presOf" srcId="{62C17762-0799-460F-9CDD-8E238A533B13}" destId="{D5A1C095-CBFB-4888-9D9B-9D22F81420CA}" srcOrd="0" destOrd="0" presId="urn:microsoft.com/office/officeart/2005/8/layout/radial4"/>
    <dgm:cxn modelId="{D3D03E92-065F-4458-BCCB-EC008CD75C46}" type="presParOf" srcId="{2B12A38D-1095-461C-A304-19A65EBA8058}" destId="{1CBC41B3-F939-45E0-9864-C717804F9B6A}" srcOrd="0" destOrd="0" presId="urn:microsoft.com/office/officeart/2005/8/layout/radial4"/>
    <dgm:cxn modelId="{501106E6-9437-45BE-9A7F-249E207DECAA}" type="presParOf" srcId="{2B12A38D-1095-461C-A304-19A65EBA8058}" destId="{A501690A-2A91-4EE0-9A74-562259876152}" srcOrd="1" destOrd="0" presId="urn:microsoft.com/office/officeart/2005/8/layout/radial4"/>
    <dgm:cxn modelId="{0B3D33A3-3B04-45A7-9677-C0B5B17AD8AC}" type="presParOf" srcId="{2B12A38D-1095-461C-A304-19A65EBA8058}" destId="{4C9A9440-9DDF-4716-BEFE-C28A3DBA4313}" srcOrd="2" destOrd="0" presId="urn:microsoft.com/office/officeart/2005/8/layout/radial4"/>
    <dgm:cxn modelId="{141603D0-ECB4-4931-8808-D8B5CD729C7E}" type="presParOf" srcId="{2B12A38D-1095-461C-A304-19A65EBA8058}" destId="{E54035AC-2E14-42B0-947A-BDD444A02725}" srcOrd="3" destOrd="0" presId="urn:microsoft.com/office/officeart/2005/8/layout/radial4"/>
    <dgm:cxn modelId="{0CD09686-8E87-4E52-9E0F-BA5F7C9AA6AA}" type="presParOf" srcId="{2B12A38D-1095-461C-A304-19A65EBA8058}" destId="{BE45145E-A0FF-420E-ABA4-5D2F1C334FBA}" srcOrd="4" destOrd="0" presId="urn:microsoft.com/office/officeart/2005/8/layout/radial4"/>
    <dgm:cxn modelId="{6CBD6B26-4538-4921-80A5-184F40C5369D}" type="presParOf" srcId="{2B12A38D-1095-461C-A304-19A65EBA8058}" destId="{7D854274-0768-4C85-8833-4999629FE2BC}" srcOrd="5" destOrd="0" presId="urn:microsoft.com/office/officeart/2005/8/layout/radial4"/>
    <dgm:cxn modelId="{65AFA50F-C467-4319-8AAE-3F6DF01648D0}" type="presParOf" srcId="{2B12A38D-1095-461C-A304-19A65EBA8058}" destId="{D5A1C095-CBFB-4888-9D9B-9D22F81420CA}" srcOrd="6" destOrd="0" presId="urn:microsoft.com/office/officeart/2005/8/layout/radial4"/>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58FA12-D3B3-41AE-A7AC-D5C7063BB88E}" type="doc">
      <dgm:prSet loTypeId="urn:microsoft.com/office/officeart/2005/8/layout/hList6" loCatId="list" qsTypeId="urn:microsoft.com/office/officeart/2005/8/quickstyle/simple5" qsCatId="simple" csTypeId="urn:microsoft.com/office/officeart/2005/8/colors/accent1_2" csCatId="accent1" phldr="1"/>
      <dgm:spPr/>
      <dgm:t>
        <a:bodyPr/>
        <a:lstStyle/>
        <a:p>
          <a:endParaRPr lang="en-IN"/>
        </a:p>
      </dgm:t>
    </dgm:pt>
    <dgm:pt modelId="{26976B7B-FB79-4F19-92D4-4FB767130C34}">
      <dgm:prSet phldrT="[Text]" custT="1"/>
      <dgm:spPr/>
      <dgm:t>
        <a:bodyPr/>
        <a:lstStyle/>
        <a:p>
          <a:pPr algn="l">
            <a:buFont typeface="Wingdings" panose="05000000000000000000" pitchFamily="2" charset="2"/>
            <a:buChar char="v"/>
          </a:pPr>
          <a:r>
            <a:rPr lang="en-US" sz="1200" dirty="0">
              <a:latin typeface="Lato" panose="020F0502020204030203" pitchFamily="34" charset="0"/>
              <a:ea typeface="Lato" panose="020F0502020204030203" pitchFamily="34" charset="0"/>
              <a:cs typeface="Lato" panose="020F0502020204030203" pitchFamily="34" charset="0"/>
            </a:rPr>
            <a:t>Documents can be posted by clicking the </a:t>
          </a:r>
          <a:r>
            <a:rPr lang="en-US" sz="1200" b="1" dirty="0">
              <a:latin typeface="Lato" panose="020F0502020204030203" pitchFamily="34" charset="0"/>
              <a:ea typeface="Lato" panose="020F0502020204030203" pitchFamily="34" charset="0"/>
              <a:cs typeface="Lato" panose="020F0502020204030203" pitchFamily="34" charset="0"/>
            </a:rPr>
            <a:t>Run Now</a:t>
          </a:r>
          <a:r>
            <a:rPr lang="en-US" sz="1200" dirty="0">
              <a:latin typeface="Lato" panose="020F0502020204030203" pitchFamily="34" charset="0"/>
              <a:ea typeface="Lato" panose="020F0502020204030203" pitchFamily="34" charset="0"/>
              <a:cs typeface="Lato" panose="020F0502020204030203" pitchFamily="34" charset="0"/>
            </a:rPr>
            <a:t> button on the BPS tab or by clicking the </a:t>
          </a:r>
          <a:r>
            <a:rPr lang="en-US" sz="1200" b="1" dirty="0">
              <a:latin typeface="Lato" panose="020F0502020204030203" pitchFamily="34" charset="0"/>
              <a:ea typeface="Lato" panose="020F0502020204030203" pitchFamily="34" charset="0"/>
              <a:cs typeface="Lato" panose="020F0502020204030203" pitchFamily="34" charset="0"/>
            </a:rPr>
            <a:t>Background Posting</a:t>
          </a:r>
          <a:r>
            <a:rPr lang="en-US" sz="1200" dirty="0">
              <a:latin typeface="Lato" panose="020F0502020204030203" pitchFamily="34" charset="0"/>
              <a:ea typeface="Lato" panose="020F0502020204030203" pitchFamily="34" charset="0"/>
              <a:cs typeface="Lato" panose="020F0502020204030203" pitchFamily="34" charset="0"/>
            </a:rPr>
            <a:t> button found on documents list view. </a:t>
          </a:r>
          <a:endParaRPr lang="en-IN" sz="1200" dirty="0">
            <a:latin typeface="Lato" panose="020F0502020204030203" pitchFamily="34" charset="0"/>
            <a:ea typeface="Lato" panose="020F0502020204030203" pitchFamily="34" charset="0"/>
            <a:cs typeface="Lato" panose="020F0502020204030203" pitchFamily="34" charset="0"/>
          </a:endParaRPr>
        </a:p>
      </dgm:t>
    </dgm:pt>
    <dgm:pt modelId="{16F53EFA-5DB8-4B8A-BF01-675864BD1B47}" type="parTrans" cxnId="{DF299D9D-162E-4A54-BDD2-A09AD3E2DB8F}">
      <dgm:prSet/>
      <dgm:spPr/>
      <dgm:t>
        <a:bodyPr/>
        <a:lstStyle/>
        <a:p>
          <a:endParaRPr lang="en-IN" sz="1200"/>
        </a:p>
      </dgm:t>
    </dgm:pt>
    <dgm:pt modelId="{6DE059F7-419C-447E-90EA-64AD5A5BE726}" type="sibTrans" cxnId="{DF299D9D-162E-4A54-BDD2-A09AD3E2DB8F}">
      <dgm:prSet/>
      <dgm:spPr/>
      <dgm:t>
        <a:bodyPr/>
        <a:lstStyle/>
        <a:p>
          <a:endParaRPr lang="en-IN" sz="1200"/>
        </a:p>
      </dgm:t>
    </dgm:pt>
    <dgm:pt modelId="{AF95BBCF-82CC-4BE7-983F-5EE1ECADC98A}">
      <dgm:prSet phldrT="[Text]" custT="1"/>
      <dgm:spPr/>
      <dgm:t>
        <a:bodyPr/>
        <a:lstStyle/>
        <a:p>
          <a:pPr algn="l">
            <a:buFont typeface="Wingdings" panose="05000000000000000000" pitchFamily="2" charset="2"/>
            <a:buChar char="v"/>
          </a:pPr>
          <a:r>
            <a:rPr lang="en-US" sz="1200" dirty="0">
              <a:latin typeface="Lato" panose="020F0502020204030203" pitchFamily="34" charset="0"/>
              <a:ea typeface="Lato" panose="020F0502020204030203" pitchFamily="34" charset="0"/>
              <a:cs typeface="Lato" panose="020F0502020204030203" pitchFamily="34" charset="0"/>
            </a:rPr>
            <a:t>You can monitor the process by going to </a:t>
          </a:r>
          <a:r>
            <a:rPr lang="en-US" sz="1200" b="1" dirty="0">
              <a:latin typeface="Lato" panose="020F0502020204030203" pitchFamily="34" charset="0"/>
              <a:ea typeface="Lato" panose="020F0502020204030203" pitchFamily="34" charset="0"/>
              <a:cs typeface="Lato" panose="020F0502020204030203" pitchFamily="34" charset="0"/>
            </a:rPr>
            <a:t>Setup &gt; Apex Jobs</a:t>
          </a:r>
          <a:r>
            <a:rPr lang="en-US" sz="1200" dirty="0">
              <a:latin typeface="Lato" panose="020F0502020204030203" pitchFamily="34" charset="0"/>
              <a:ea typeface="Lato" panose="020F0502020204030203" pitchFamily="34" charset="0"/>
              <a:cs typeface="Lato" panose="020F0502020204030203" pitchFamily="34" charset="0"/>
            </a:rPr>
            <a:t>.</a:t>
          </a:r>
          <a:endParaRPr lang="en-IN" sz="1200" dirty="0">
            <a:latin typeface="Lato" panose="020F0502020204030203" pitchFamily="34" charset="0"/>
            <a:ea typeface="Lato" panose="020F0502020204030203" pitchFamily="34" charset="0"/>
            <a:cs typeface="Lato" panose="020F0502020204030203" pitchFamily="34" charset="0"/>
          </a:endParaRPr>
        </a:p>
      </dgm:t>
    </dgm:pt>
    <dgm:pt modelId="{78761E8F-E899-4473-96E3-32BBE38DD527}" type="parTrans" cxnId="{706E4402-6D13-43C9-8B78-87F9511AF28B}">
      <dgm:prSet/>
      <dgm:spPr/>
      <dgm:t>
        <a:bodyPr/>
        <a:lstStyle/>
        <a:p>
          <a:endParaRPr lang="en-IN" sz="1200"/>
        </a:p>
      </dgm:t>
    </dgm:pt>
    <dgm:pt modelId="{8A64848A-E625-48C8-9B9F-F17F6E3D6FBD}" type="sibTrans" cxnId="{706E4402-6D13-43C9-8B78-87F9511AF28B}">
      <dgm:prSet/>
      <dgm:spPr/>
      <dgm:t>
        <a:bodyPr/>
        <a:lstStyle/>
        <a:p>
          <a:endParaRPr lang="en-IN" sz="1200"/>
        </a:p>
      </dgm:t>
    </dgm:pt>
    <dgm:pt modelId="{3D88B739-E458-4530-B289-6831FB6F4B85}">
      <dgm:prSet phldrT="[Text]" custT="1"/>
      <dgm:spPr/>
      <dgm:t>
        <a:bodyPr/>
        <a:lstStyle/>
        <a:p>
          <a:pPr algn="l">
            <a:buFont typeface="Wingdings" panose="05000000000000000000" pitchFamily="2" charset="2"/>
            <a:buChar char="v"/>
          </a:pPr>
          <a:r>
            <a:rPr lang="en-US" sz="1200" dirty="0">
              <a:latin typeface="Lato" panose="020F0502020204030203" pitchFamily="34" charset="0"/>
              <a:ea typeface="Lato" panose="020F0502020204030203" pitchFamily="34" charset="0"/>
              <a:cs typeface="Lato" panose="020F0502020204030203" pitchFamily="34" charset="0"/>
            </a:rPr>
            <a:t>If an Invoice using BPS cannot post for any reason, it will be reflected in the </a:t>
          </a:r>
          <a:r>
            <a:rPr lang="en-US" sz="1200" b="1" dirty="0">
              <a:latin typeface="Lato" panose="020F0502020204030203" pitchFamily="34" charset="0"/>
              <a:ea typeface="Lato" panose="020F0502020204030203" pitchFamily="34" charset="0"/>
              <a:cs typeface="Lato" panose="020F0502020204030203" pitchFamily="34" charset="0"/>
            </a:rPr>
            <a:t>Worker Log</a:t>
          </a:r>
          <a:r>
            <a:rPr lang="en-US" sz="1200" dirty="0">
              <a:latin typeface="Lato" panose="020F0502020204030203" pitchFamily="34" charset="0"/>
              <a:ea typeface="Lato" panose="020F0502020204030203" pitchFamily="34" charset="0"/>
              <a:cs typeface="Lato" panose="020F0502020204030203" pitchFamily="34" charset="0"/>
            </a:rPr>
            <a:t>.</a:t>
          </a:r>
          <a:endParaRPr lang="en-IN" sz="1200" dirty="0">
            <a:latin typeface="Lato" panose="020F0502020204030203" pitchFamily="34" charset="0"/>
            <a:ea typeface="Lato" panose="020F0502020204030203" pitchFamily="34" charset="0"/>
            <a:cs typeface="Lato" panose="020F0502020204030203" pitchFamily="34" charset="0"/>
          </a:endParaRPr>
        </a:p>
      </dgm:t>
    </dgm:pt>
    <dgm:pt modelId="{4D7B1564-66CB-46FF-87AA-8B72B1B26EA8}" type="parTrans" cxnId="{F78E91C9-39D2-4B0D-A876-18EB6E155D53}">
      <dgm:prSet/>
      <dgm:spPr/>
      <dgm:t>
        <a:bodyPr/>
        <a:lstStyle/>
        <a:p>
          <a:endParaRPr lang="en-IN" sz="1200"/>
        </a:p>
      </dgm:t>
    </dgm:pt>
    <dgm:pt modelId="{BCE8D58A-9082-47C1-BD2C-CB1E9F3D0882}" type="sibTrans" cxnId="{F78E91C9-39D2-4B0D-A876-18EB6E155D53}">
      <dgm:prSet/>
      <dgm:spPr/>
      <dgm:t>
        <a:bodyPr/>
        <a:lstStyle/>
        <a:p>
          <a:endParaRPr lang="en-IN" sz="1200"/>
        </a:p>
      </dgm:t>
    </dgm:pt>
    <dgm:pt modelId="{42A6AFC0-730D-40E8-B196-D0797F38A36F}">
      <dgm:prSet phldrT="[Text]" custT="1"/>
      <dgm:spPr/>
      <dgm:t>
        <a:bodyPr/>
        <a:lstStyle/>
        <a:p>
          <a:pPr algn="l">
            <a:buFont typeface="Wingdings" panose="05000000000000000000" pitchFamily="2" charset="2"/>
            <a:buChar char="v"/>
          </a:pPr>
          <a:r>
            <a:rPr lang="en-US" sz="1200" dirty="0">
              <a:latin typeface="Lato" panose="020F0502020204030203" pitchFamily="34" charset="0"/>
              <a:ea typeface="Lato" panose="020F0502020204030203" pitchFamily="34" charset="0"/>
              <a:cs typeface="Lato" panose="020F0502020204030203" pitchFamily="34" charset="0"/>
            </a:rPr>
            <a:t>An email notifies whether the process was successful or not. If the process fails to post the document, its status is set back to </a:t>
          </a:r>
          <a:r>
            <a:rPr lang="en-US" sz="1200" b="1" dirty="0">
              <a:latin typeface="Lato" panose="020F0502020204030203" pitchFamily="34" charset="0"/>
              <a:ea typeface="Lato" panose="020F0502020204030203" pitchFamily="34" charset="0"/>
              <a:cs typeface="Lato" panose="020F0502020204030203" pitchFamily="34" charset="0"/>
            </a:rPr>
            <a:t>In Progress</a:t>
          </a:r>
          <a:r>
            <a:rPr lang="en-US" sz="1200" dirty="0">
              <a:latin typeface="Lato" panose="020F0502020204030203" pitchFamily="34" charset="0"/>
              <a:ea typeface="Lato" panose="020F0502020204030203" pitchFamily="34" charset="0"/>
              <a:cs typeface="Lato" panose="020F0502020204030203" pitchFamily="34" charset="0"/>
            </a:rPr>
            <a:t>. </a:t>
          </a:r>
          <a:endParaRPr lang="en-IN" sz="1200" i="1" dirty="0">
            <a:latin typeface="Lato" panose="020F0502020204030203" pitchFamily="34" charset="0"/>
            <a:ea typeface="Lato" panose="020F0502020204030203" pitchFamily="34" charset="0"/>
            <a:cs typeface="Lato" panose="020F0502020204030203" pitchFamily="34" charset="0"/>
          </a:endParaRPr>
        </a:p>
      </dgm:t>
    </dgm:pt>
    <dgm:pt modelId="{4B4A0D64-C33B-482B-BAC2-9F845D811008}" type="parTrans" cxnId="{B5D17119-FEB4-4D37-AE92-ED239F67AA70}">
      <dgm:prSet/>
      <dgm:spPr/>
      <dgm:t>
        <a:bodyPr/>
        <a:lstStyle/>
        <a:p>
          <a:endParaRPr lang="en-IN" sz="1200"/>
        </a:p>
      </dgm:t>
    </dgm:pt>
    <dgm:pt modelId="{D3773F17-C067-4277-9395-7031C78E1094}" type="sibTrans" cxnId="{B5D17119-FEB4-4D37-AE92-ED239F67AA70}">
      <dgm:prSet/>
      <dgm:spPr/>
      <dgm:t>
        <a:bodyPr/>
        <a:lstStyle/>
        <a:p>
          <a:endParaRPr lang="en-IN" sz="1200"/>
        </a:p>
      </dgm:t>
    </dgm:pt>
    <dgm:pt modelId="{C498DD98-205A-4E9D-93E6-34637AD3FC6B}" type="pres">
      <dgm:prSet presAssocID="{4E58FA12-D3B3-41AE-A7AC-D5C7063BB88E}" presName="Name0" presStyleCnt="0">
        <dgm:presLayoutVars>
          <dgm:dir/>
          <dgm:resizeHandles val="exact"/>
        </dgm:presLayoutVars>
      </dgm:prSet>
      <dgm:spPr/>
    </dgm:pt>
    <dgm:pt modelId="{00E2A403-AE6C-4448-8C95-AB78AC2F5028}" type="pres">
      <dgm:prSet presAssocID="{26976B7B-FB79-4F19-92D4-4FB767130C34}" presName="node" presStyleLbl="node1" presStyleIdx="0" presStyleCnt="4">
        <dgm:presLayoutVars>
          <dgm:bulletEnabled val="1"/>
        </dgm:presLayoutVars>
      </dgm:prSet>
      <dgm:spPr/>
    </dgm:pt>
    <dgm:pt modelId="{387BC595-B396-40C7-9E2D-511A569DB3B9}" type="pres">
      <dgm:prSet presAssocID="{6DE059F7-419C-447E-90EA-64AD5A5BE726}" presName="sibTrans" presStyleCnt="0"/>
      <dgm:spPr/>
    </dgm:pt>
    <dgm:pt modelId="{6B21897E-3F56-4DBB-9F72-807489A84202}" type="pres">
      <dgm:prSet presAssocID="{AF95BBCF-82CC-4BE7-983F-5EE1ECADC98A}" presName="node" presStyleLbl="node1" presStyleIdx="1" presStyleCnt="4">
        <dgm:presLayoutVars>
          <dgm:bulletEnabled val="1"/>
        </dgm:presLayoutVars>
      </dgm:prSet>
      <dgm:spPr/>
    </dgm:pt>
    <dgm:pt modelId="{9C1ECCEC-268E-4642-A24C-548A55EAE8CD}" type="pres">
      <dgm:prSet presAssocID="{8A64848A-E625-48C8-9B9F-F17F6E3D6FBD}" presName="sibTrans" presStyleCnt="0"/>
      <dgm:spPr/>
    </dgm:pt>
    <dgm:pt modelId="{943D714D-A3B3-4D53-BAA7-89AE2BD21783}" type="pres">
      <dgm:prSet presAssocID="{3D88B739-E458-4530-B289-6831FB6F4B85}" presName="node" presStyleLbl="node1" presStyleIdx="2" presStyleCnt="4">
        <dgm:presLayoutVars>
          <dgm:bulletEnabled val="1"/>
        </dgm:presLayoutVars>
      </dgm:prSet>
      <dgm:spPr/>
    </dgm:pt>
    <dgm:pt modelId="{DEF4184B-D398-4F57-93F9-0CD4A726E976}" type="pres">
      <dgm:prSet presAssocID="{BCE8D58A-9082-47C1-BD2C-CB1E9F3D0882}" presName="sibTrans" presStyleCnt="0"/>
      <dgm:spPr/>
    </dgm:pt>
    <dgm:pt modelId="{821C1CB8-3E72-420E-87F5-2EF1B1466A82}" type="pres">
      <dgm:prSet presAssocID="{42A6AFC0-730D-40E8-B196-D0797F38A36F}" presName="node" presStyleLbl="node1" presStyleIdx="3" presStyleCnt="4">
        <dgm:presLayoutVars>
          <dgm:bulletEnabled val="1"/>
        </dgm:presLayoutVars>
      </dgm:prSet>
      <dgm:spPr/>
    </dgm:pt>
  </dgm:ptLst>
  <dgm:cxnLst>
    <dgm:cxn modelId="{706E4402-6D13-43C9-8B78-87F9511AF28B}" srcId="{4E58FA12-D3B3-41AE-A7AC-D5C7063BB88E}" destId="{AF95BBCF-82CC-4BE7-983F-5EE1ECADC98A}" srcOrd="1" destOrd="0" parTransId="{78761E8F-E899-4473-96E3-32BBE38DD527}" sibTransId="{8A64848A-E625-48C8-9B9F-F17F6E3D6FBD}"/>
    <dgm:cxn modelId="{36E91605-4DA7-4131-B02B-E86A6906235E}" type="presOf" srcId="{AF95BBCF-82CC-4BE7-983F-5EE1ECADC98A}" destId="{6B21897E-3F56-4DBB-9F72-807489A84202}" srcOrd="0" destOrd="0" presId="urn:microsoft.com/office/officeart/2005/8/layout/hList6"/>
    <dgm:cxn modelId="{B5D17119-FEB4-4D37-AE92-ED239F67AA70}" srcId="{4E58FA12-D3B3-41AE-A7AC-D5C7063BB88E}" destId="{42A6AFC0-730D-40E8-B196-D0797F38A36F}" srcOrd="3" destOrd="0" parTransId="{4B4A0D64-C33B-482B-BAC2-9F845D811008}" sibTransId="{D3773F17-C067-4277-9395-7031C78E1094}"/>
    <dgm:cxn modelId="{3EFC356B-B4D0-4D3B-B9E7-50A3425997DA}" type="presOf" srcId="{26976B7B-FB79-4F19-92D4-4FB767130C34}" destId="{00E2A403-AE6C-4448-8C95-AB78AC2F5028}" srcOrd="0" destOrd="0" presId="urn:microsoft.com/office/officeart/2005/8/layout/hList6"/>
    <dgm:cxn modelId="{72F48F4E-5785-4178-B58E-D7B310BE590B}" type="presOf" srcId="{3D88B739-E458-4530-B289-6831FB6F4B85}" destId="{943D714D-A3B3-4D53-BAA7-89AE2BD21783}" srcOrd="0" destOrd="0" presId="urn:microsoft.com/office/officeart/2005/8/layout/hList6"/>
    <dgm:cxn modelId="{FE4C7298-188D-4CBA-BDB8-8D4E5AC3E6E5}" type="presOf" srcId="{42A6AFC0-730D-40E8-B196-D0797F38A36F}" destId="{821C1CB8-3E72-420E-87F5-2EF1B1466A82}" srcOrd="0" destOrd="0" presId="urn:microsoft.com/office/officeart/2005/8/layout/hList6"/>
    <dgm:cxn modelId="{DF299D9D-162E-4A54-BDD2-A09AD3E2DB8F}" srcId="{4E58FA12-D3B3-41AE-A7AC-D5C7063BB88E}" destId="{26976B7B-FB79-4F19-92D4-4FB767130C34}" srcOrd="0" destOrd="0" parTransId="{16F53EFA-5DB8-4B8A-BF01-675864BD1B47}" sibTransId="{6DE059F7-419C-447E-90EA-64AD5A5BE726}"/>
    <dgm:cxn modelId="{7BB605BA-9FB9-4DA6-B770-98D5A972683A}" type="presOf" srcId="{4E58FA12-D3B3-41AE-A7AC-D5C7063BB88E}" destId="{C498DD98-205A-4E9D-93E6-34637AD3FC6B}" srcOrd="0" destOrd="0" presId="urn:microsoft.com/office/officeart/2005/8/layout/hList6"/>
    <dgm:cxn modelId="{F78E91C9-39D2-4B0D-A876-18EB6E155D53}" srcId="{4E58FA12-D3B3-41AE-A7AC-D5C7063BB88E}" destId="{3D88B739-E458-4530-B289-6831FB6F4B85}" srcOrd="2" destOrd="0" parTransId="{4D7B1564-66CB-46FF-87AA-8B72B1B26EA8}" sibTransId="{BCE8D58A-9082-47C1-BD2C-CB1E9F3D0882}"/>
    <dgm:cxn modelId="{43242E96-034A-4427-A29F-0DFC45856B84}" type="presParOf" srcId="{C498DD98-205A-4E9D-93E6-34637AD3FC6B}" destId="{00E2A403-AE6C-4448-8C95-AB78AC2F5028}" srcOrd="0" destOrd="0" presId="urn:microsoft.com/office/officeart/2005/8/layout/hList6"/>
    <dgm:cxn modelId="{7D19855C-C7F7-4B1B-888F-6F363567AAFE}" type="presParOf" srcId="{C498DD98-205A-4E9D-93E6-34637AD3FC6B}" destId="{387BC595-B396-40C7-9E2D-511A569DB3B9}" srcOrd="1" destOrd="0" presId="urn:microsoft.com/office/officeart/2005/8/layout/hList6"/>
    <dgm:cxn modelId="{D544759C-7F0F-44FC-A2A1-45FBEA81E794}" type="presParOf" srcId="{C498DD98-205A-4E9D-93E6-34637AD3FC6B}" destId="{6B21897E-3F56-4DBB-9F72-807489A84202}" srcOrd="2" destOrd="0" presId="urn:microsoft.com/office/officeart/2005/8/layout/hList6"/>
    <dgm:cxn modelId="{84294311-FFAA-4162-A861-B03D89DD876D}" type="presParOf" srcId="{C498DD98-205A-4E9D-93E6-34637AD3FC6B}" destId="{9C1ECCEC-268E-4642-A24C-548A55EAE8CD}" srcOrd="3" destOrd="0" presId="urn:microsoft.com/office/officeart/2005/8/layout/hList6"/>
    <dgm:cxn modelId="{D4CC4B4F-C04D-4131-AEAE-A0FC1021C949}" type="presParOf" srcId="{C498DD98-205A-4E9D-93E6-34637AD3FC6B}" destId="{943D714D-A3B3-4D53-BAA7-89AE2BD21783}" srcOrd="4" destOrd="0" presId="urn:microsoft.com/office/officeart/2005/8/layout/hList6"/>
    <dgm:cxn modelId="{047065E1-5FFF-4B7D-944E-E41DAA205F77}" type="presParOf" srcId="{C498DD98-205A-4E9D-93E6-34637AD3FC6B}" destId="{DEF4184B-D398-4F57-93F9-0CD4A726E976}" srcOrd="5" destOrd="0" presId="urn:microsoft.com/office/officeart/2005/8/layout/hList6"/>
    <dgm:cxn modelId="{C47DE773-2A6B-4359-ACDC-E831839A0760}" type="presParOf" srcId="{C498DD98-205A-4E9D-93E6-34637AD3FC6B}" destId="{821C1CB8-3E72-420E-87F5-2EF1B1466A82}" srcOrd="6"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FAD45A1A-1FB1-4AB7-9695-7A12CEB46D6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IN"/>
        </a:p>
      </dgm:t>
    </dgm:pt>
    <dgm:pt modelId="{1AF39E9F-72CD-4AED-B260-F2299B73ADB6}" type="pres">
      <dgm:prSet presAssocID="{FAD45A1A-1FB1-4AB7-9695-7A12CEB46D66}" presName="linear" presStyleCnt="0">
        <dgm:presLayoutVars>
          <dgm:animLvl val="lvl"/>
          <dgm:resizeHandles val="exact"/>
        </dgm:presLayoutVars>
      </dgm:prSet>
      <dgm:spPr/>
    </dgm:pt>
  </dgm:ptLst>
  <dgm:cxnLst>
    <dgm:cxn modelId="{947EE4D0-A6A8-494E-A899-5CF0DB54D511}" type="presOf" srcId="{FAD45A1A-1FB1-4AB7-9695-7A12CEB46D66}" destId="{1AF39E9F-72CD-4AED-B260-F2299B73ADB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0274FF-64DE-45F6-BA8C-80BB6B7DF0AF}" type="doc">
      <dgm:prSet loTypeId="urn:microsoft.com/office/officeart/2005/8/layout/chevronAccent+Icon" loCatId="process" qsTypeId="urn:microsoft.com/office/officeart/2005/8/quickstyle/simple1" qsCatId="simple" csTypeId="urn:microsoft.com/office/officeart/2005/8/colors/accent5_1" csCatId="accent5" phldr="1"/>
      <dgm:spPr/>
    </dgm:pt>
    <dgm:pt modelId="{627CEDAA-B2C3-418E-985A-236FBE618A07}">
      <dgm:prSet phldrT="[Text]" custT="1"/>
      <dgm:spPr/>
      <dgm:t>
        <a:bodyPr/>
        <a:lstStyle/>
        <a:p>
          <a:pPr>
            <a:buFont typeface="Wingdings" panose="05000000000000000000" pitchFamily="2" charset="2"/>
            <a:buChar char="v"/>
          </a:pPr>
          <a:r>
            <a:rPr lang="en-US" sz="1100" i="1" dirty="0">
              <a:latin typeface="Lato" panose="020F0502020204030203" pitchFamily="34" charset="0"/>
              <a:ea typeface="Lato" panose="020F0502020204030203" pitchFamily="34" charset="0"/>
              <a:cs typeface="Lato" panose="020F0502020204030203" pitchFamily="34" charset="0"/>
            </a:rPr>
            <a:t>Run an As of Aging process to see how many outstanding invoices there are. </a:t>
          </a:r>
          <a:endParaRPr lang="en-IN" sz="1100" i="1" dirty="0">
            <a:latin typeface="Lato" panose="020F0502020204030203" pitchFamily="34" charset="0"/>
            <a:ea typeface="Lato" panose="020F0502020204030203" pitchFamily="34" charset="0"/>
            <a:cs typeface="Lato" panose="020F0502020204030203" pitchFamily="34" charset="0"/>
          </a:endParaRPr>
        </a:p>
      </dgm:t>
    </dgm:pt>
    <dgm:pt modelId="{4E18D4A9-4A0E-4D41-BB31-3367ED3CADB3}" type="parTrans" cxnId="{9633026C-6AEC-4383-AB9C-6B6C898BB3E9}">
      <dgm:prSet/>
      <dgm:spPr/>
      <dgm:t>
        <a:bodyPr/>
        <a:lstStyle/>
        <a:p>
          <a:endParaRPr lang="en-IN" sz="1100" i="1"/>
        </a:p>
      </dgm:t>
    </dgm:pt>
    <dgm:pt modelId="{195783BC-2DD5-4611-842A-A18B055F8C3B}" type="sibTrans" cxnId="{9633026C-6AEC-4383-AB9C-6B6C898BB3E9}">
      <dgm:prSet/>
      <dgm:spPr/>
      <dgm:t>
        <a:bodyPr/>
        <a:lstStyle/>
        <a:p>
          <a:endParaRPr lang="en-IN" sz="1100" i="1"/>
        </a:p>
      </dgm:t>
    </dgm:pt>
    <dgm:pt modelId="{D6B6EC5A-DFAE-402B-85F1-FD65B6FFDB63}">
      <dgm:prSet phldrT="[Text]" custT="1"/>
      <dgm:spPr/>
      <dgm:t>
        <a:bodyPr/>
        <a:lstStyle/>
        <a:p>
          <a:pPr>
            <a:buFont typeface="Wingdings" panose="05000000000000000000" pitchFamily="2" charset="2"/>
            <a:buChar char="v"/>
          </a:pPr>
          <a:r>
            <a:rPr lang="en-US" sz="1100" i="1" dirty="0">
              <a:latin typeface="Lato" panose="020F0502020204030203" pitchFamily="34" charset="0"/>
              <a:ea typeface="Lato" panose="020F0502020204030203" pitchFamily="34" charset="0"/>
              <a:cs typeface="Lato" panose="020F0502020204030203" pitchFamily="34" charset="0"/>
            </a:rPr>
            <a:t>Additionally, copy the report and modify it, so it only shows transactions for Accounts Receivable. </a:t>
          </a:r>
          <a:endParaRPr lang="en-IN" sz="1100" i="1" dirty="0">
            <a:latin typeface="Lato" panose="020F0502020204030203" pitchFamily="34" charset="0"/>
            <a:ea typeface="Lato" panose="020F0502020204030203" pitchFamily="34" charset="0"/>
            <a:cs typeface="Lato" panose="020F0502020204030203" pitchFamily="34" charset="0"/>
          </a:endParaRPr>
        </a:p>
      </dgm:t>
    </dgm:pt>
    <dgm:pt modelId="{F3B4505E-2C59-4538-B0B5-EBA818DF4C69}" type="parTrans" cxnId="{84E22D78-2ECA-4B2F-A684-2A0C5D401F12}">
      <dgm:prSet/>
      <dgm:spPr/>
      <dgm:t>
        <a:bodyPr/>
        <a:lstStyle/>
        <a:p>
          <a:endParaRPr lang="en-IN" sz="1100" i="1"/>
        </a:p>
      </dgm:t>
    </dgm:pt>
    <dgm:pt modelId="{FBE5BB69-CF4D-4203-9627-BB72218453AC}" type="sibTrans" cxnId="{84E22D78-2ECA-4B2F-A684-2A0C5D401F12}">
      <dgm:prSet/>
      <dgm:spPr/>
      <dgm:t>
        <a:bodyPr/>
        <a:lstStyle/>
        <a:p>
          <a:endParaRPr lang="en-IN" sz="1100" i="1"/>
        </a:p>
      </dgm:t>
    </dgm:pt>
    <dgm:pt modelId="{83F71CD9-2677-4393-9283-2508FB9614A5}">
      <dgm:prSet phldrT="[Text]" custT="1"/>
      <dgm:spPr/>
      <dgm:t>
        <a:bodyPr/>
        <a:lstStyle/>
        <a:p>
          <a:pPr>
            <a:buFont typeface="Wingdings" panose="05000000000000000000" pitchFamily="2" charset="2"/>
            <a:buChar char="v"/>
          </a:pPr>
          <a:r>
            <a:rPr lang="en-US" sz="1100" i="1" dirty="0">
              <a:latin typeface="Lato" panose="020F0502020204030203" pitchFamily="34" charset="0"/>
              <a:ea typeface="Lato" panose="020F0502020204030203" pitchFamily="34" charset="0"/>
              <a:cs typeface="Lato" panose="020F0502020204030203" pitchFamily="34" charset="0"/>
            </a:rPr>
            <a:t>Once the data is gathered for the aging, view the details in a report.</a:t>
          </a:r>
          <a:endParaRPr lang="en-IN" sz="1100" i="1" dirty="0">
            <a:latin typeface="Lato" panose="020F0502020204030203" pitchFamily="34" charset="0"/>
            <a:ea typeface="Lato" panose="020F0502020204030203" pitchFamily="34" charset="0"/>
            <a:cs typeface="Lato" panose="020F0502020204030203" pitchFamily="34" charset="0"/>
          </a:endParaRPr>
        </a:p>
      </dgm:t>
    </dgm:pt>
    <dgm:pt modelId="{B80BB7D1-636C-44CD-9E7A-78A6D20B48DB}" type="parTrans" cxnId="{E2F75FD4-1739-4F0E-B13C-A54D122A933A}">
      <dgm:prSet/>
      <dgm:spPr/>
      <dgm:t>
        <a:bodyPr/>
        <a:lstStyle/>
        <a:p>
          <a:endParaRPr lang="en-IN" sz="1100" i="1"/>
        </a:p>
      </dgm:t>
    </dgm:pt>
    <dgm:pt modelId="{EDB27CA7-1A0B-4415-A0D2-9F7FE68EB97C}" type="sibTrans" cxnId="{E2F75FD4-1739-4F0E-B13C-A54D122A933A}">
      <dgm:prSet/>
      <dgm:spPr/>
      <dgm:t>
        <a:bodyPr/>
        <a:lstStyle/>
        <a:p>
          <a:endParaRPr lang="en-IN" sz="1100" i="1"/>
        </a:p>
      </dgm:t>
    </dgm:pt>
    <dgm:pt modelId="{D4F48D5D-8AFD-4E51-B521-84863A91FD28}" type="pres">
      <dgm:prSet presAssocID="{110274FF-64DE-45F6-BA8C-80BB6B7DF0AF}" presName="Name0" presStyleCnt="0">
        <dgm:presLayoutVars>
          <dgm:dir/>
          <dgm:resizeHandles val="exact"/>
        </dgm:presLayoutVars>
      </dgm:prSet>
      <dgm:spPr/>
    </dgm:pt>
    <dgm:pt modelId="{445CE213-AB2E-4B17-89BC-11CD8877FB2B}" type="pres">
      <dgm:prSet presAssocID="{627CEDAA-B2C3-418E-985A-236FBE618A07}" presName="composite" presStyleCnt="0"/>
      <dgm:spPr/>
    </dgm:pt>
    <dgm:pt modelId="{CC064B12-1F5E-4360-AD9C-D394C4782232}" type="pres">
      <dgm:prSet presAssocID="{627CEDAA-B2C3-418E-985A-236FBE618A07}" presName="bgChev" presStyleLbl="node1" presStyleIdx="0" presStyleCnt="3"/>
      <dgm:spPr/>
    </dgm:pt>
    <dgm:pt modelId="{08B8105E-7D34-48F0-AC5C-DDC63AEDC61F}" type="pres">
      <dgm:prSet presAssocID="{627CEDAA-B2C3-418E-985A-236FBE618A07}" presName="txNode" presStyleLbl="fgAcc1" presStyleIdx="0" presStyleCnt="3">
        <dgm:presLayoutVars>
          <dgm:bulletEnabled val="1"/>
        </dgm:presLayoutVars>
      </dgm:prSet>
      <dgm:spPr/>
    </dgm:pt>
    <dgm:pt modelId="{0AB3AD2E-4310-489E-A54D-0E4C9D9B0A39}" type="pres">
      <dgm:prSet presAssocID="{195783BC-2DD5-4611-842A-A18B055F8C3B}" presName="compositeSpace" presStyleCnt="0"/>
      <dgm:spPr/>
    </dgm:pt>
    <dgm:pt modelId="{69D66CA5-4CEF-4BCE-B14A-C28470D93832}" type="pres">
      <dgm:prSet presAssocID="{83F71CD9-2677-4393-9283-2508FB9614A5}" presName="composite" presStyleCnt="0"/>
      <dgm:spPr/>
    </dgm:pt>
    <dgm:pt modelId="{8945D248-E964-466D-A679-264095E88FBE}" type="pres">
      <dgm:prSet presAssocID="{83F71CD9-2677-4393-9283-2508FB9614A5}" presName="bgChev" presStyleLbl="node1" presStyleIdx="1" presStyleCnt="3"/>
      <dgm:spPr/>
    </dgm:pt>
    <dgm:pt modelId="{892A7CAD-070D-4649-B60E-0EC90C0C427C}" type="pres">
      <dgm:prSet presAssocID="{83F71CD9-2677-4393-9283-2508FB9614A5}" presName="txNode" presStyleLbl="fgAcc1" presStyleIdx="1" presStyleCnt="3">
        <dgm:presLayoutVars>
          <dgm:bulletEnabled val="1"/>
        </dgm:presLayoutVars>
      </dgm:prSet>
      <dgm:spPr/>
    </dgm:pt>
    <dgm:pt modelId="{0E7D8AC4-39AC-4216-8F38-E019D8080175}" type="pres">
      <dgm:prSet presAssocID="{EDB27CA7-1A0B-4415-A0D2-9F7FE68EB97C}" presName="compositeSpace" presStyleCnt="0"/>
      <dgm:spPr/>
    </dgm:pt>
    <dgm:pt modelId="{D90278F2-0638-4A1A-A448-FBFB107F2005}" type="pres">
      <dgm:prSet presAssocID="{D6B6EC5A-DFAE-402B-85F1-FD65B6FFDB63}" presName="composite" presStyleCnt="0"/>
      <dgm:spPr/>
    </dgm:pt>
    <dgm:pt modelId="{E61A68CE-E6D5-4754-8603-A53093BFFBA2}" type="pres">
      <dgm:prSet presAssocID="{D6B6EC5A-DFAE-402B-85F1-FD65B6FFDB63}" presName="bgChev" presStyleLbl="node1" presStyleIdx="2" presStyleCnt="3"/>
      <dgm:spPr/>
    </dgm:pt>
    <dgm:pt modelId="{ABBCB633-8382-414A-A9B3-67FC9DE329EF}" type="pres">
      <dgm:prSet presAssocID="{D6B6EC5A-DFAE-402B-85F1-FD65B6FFDB63}" presName="txNode" presStyleLbl="fgAcc1" presStyleIdx="2" presStyleCnt="3">
        <dgm:presLayoutVars>
          <dgm:bulletEnabled val="1"/>
        </dgm:presLayoutVars>
      </dgm:prSet>
      <dgm:spPr/>
    </dgm:pt>
  </dgm:ptLst>
  <dgm:cxnLst>
    <dgm:cxn modelId="{0FCC7503-D4B7-4C4D-B2BA-4CDA3784F5A7}" type="presOf" srcId="{627CEDAA-B2C3-418E-985A-236FBE618A07}" destId="{08B8105E-7D34-48F0-AC5C-DDC63AEDC61F}" srcOrd="0" destOrd="0" presId="urn:microsoft.com/office/officeart/2005/8/layout/chevronAccent+Icon"/>
    <dgm:cxn modelId="{ABE85233-05F9-48DC-A51F-8F42901FE1DB}" type="presOf" srcId="{83F71CD9-2677-4393-9283-2508FB9614A5}" destId="{892A7CAD-070D-4649-B60E-0EC90C0C427C}" srcOrd="0" destOrd="0" presId="urn:microsoft.com/office/officeart/2005/8/layout/chevronAccent+Icon"/>
    <dgm:cxn modelId="{9633026C-6AEC-4383-AB9C-6B6C898BB3E9}" srcId="{110274FF-64DE-45F6-BA8C-80BB6B7DF0AF}" destId="{627CEDAA-B2C3-418E-985A-236FBE618A07}" srcOrd="0" destOrd="0" parTransId="{4E18D4A9-4A0E-4D41-BB31-3367ED3CADB3}" sibTransId="{195783BC-2DD5-4611-842A-A18B055F8C3B}"/>
    <dgm:cxn modelId="{61839C6C-6CAA-4DD6-9243-A3393C51E0DB}" type="presOf" srcId="{110274FF-64DE-45F6-BA8C-80BB6B7DF0AF}" destId="{D4F48D5D-8AFD-4E51-B521-84863A91FD28}" srcOrd="0" destOrd="0" presId="urn:microsoft.com/office/officeart/2005/8/layout/chevronAccent+Icon"/>
    <dgm:cxn modelId="{84E22D78-2ECA-4B2F-A684-2A0C5D401F12}" srcId="{110274FF-64DE-45F6-BA8C-80BB6B7DF0AF}" destId="{D6B6EC5A-DFAE-402B-85F1-FD65B6FFDB63}" srcOrd="2" destOrd="0" parTransId="{F3B4505E-2C59-4538-B0B5-EBA818DF4C69}" sibTransId="{FBE5BB69-CF4D-4203-9627-BB72218453AC}"/>
    <dgm:cxn modelId="{709ED9C7-F109-40F2-944A-CA315C780A42}" type="presOf" srcId="{D6B6EC5A-DFAE-402B-85F1-FD65B6FFDB63}" destId="{ABBCB633-8382-414A-A9B3-67FC9DE329EF}" srcOrd="0" destOrd="0" presId="urn:microsoft.com/office/officeart/2005/8/layout/chevronAccent+Icon"/>
    <dgm:cxn modelId="{E2F75FD4-1739-4F0E-B13C-A54D122A933A}" srcId="{110274FF-64DE-45F6-BA8C-80BB6B7DF0AF}" destId="{83F71CD9-2677-4393-9283-2508FB9614A5}" srcOrd="1" destOrd="0" parTransId="{B80BB7D1-636C-44CD-9E7A-78A6D20B48DB}" sibTransId="{EDB27CA7-1A0B-4415-A0D2-9F7FE68EB97C}"/>
    <dgm:cxn modelId="{634B16A4-CB08-4D28-8195-FAC54CE1ABB4}" type="presParOf" srcId="{D4F48D5D-8AFD-4E51-B521-84863A91FD28}" destId="{445CE213-AB2E-4B17-89BC-11CD8877FB2B}" srcOrd="0" destOrd="0" presId="urn:microsoft.com/office/officeart/2005/8/layout/chevronAccent+Icon"/>
    <dgm:cxn modelId="{2F9440F2-D791-403C-8C1F-70CC5C46AD6C}" type="presParOf" srcId="{445CE213-AB2E-4B17-89BC-11CD8877FB2B}" destId="{CC064B12-1F5E-4360-AD9C-D394C4782232}" srcOrd="0" destOrd="0" presId="urn:microsoft.com/office/officeart/2005/8/layout/chevronAccent+Icon"/>
    <dgm:cxn modelId="{A52E4DB7-04C6-434F-803C-54ACAD4D1269}" type="presParOf" srcId="{445CE213-AB2E-4B17-89BC-11CD8877FB2B}" destId="{08B8105E-7D34-48F0-AC5C-DDC63AEDC61F}" srcOrd="1" destOrd="0" presId="urn:microsoft.com/office/officeart/2005/8/layout/chevronAccent+Icon"/>
    <dgm:cxn modelId="{86800B6E-E70E-40FE-8317-B86A9A369615}" type="presParOf" srcId="{D4F48D5D-8AFD-4E51-B521-84863A91FD28}" destId="{0AB3AD2E-4310-489E-A54D-0E4C9D9B0A39}" srcOrd="1" destOrd="0" presId="urn:microsoft.com/office/officeart/2005/8/layout/chevronAccent+Icon"/>
    <dgm:cxn modelId="{FE46A2B0-7D82-4F7D-8464-5893343BA06D}" type="presParOf" srcId="{D4F48D5D-8AFD-4E51-B521-84863A91FD28}" destId="{69D66CA5-4CEF-4BCE-B14A-C28470D93832}" srcOrd="2" destOrd="0" presId="urn:microsoft.com/office/officeart/2005/8/layout/chevronAccent+Icon"/>
    <dgm:cxn modelId="{5F6910B2-AC0C-497C-9301-AA11B8E3DF1A}" type="presParOf" srcId="{69D66CA5-4CEF-4BCE-B14A-C28470D93832}" destId="{8945D248-E964-466D-A679-264095E88FBE}" srcOrd="0" destOrd="0" presId="urn:microsoft.com/office/officeart/2005/8/layout/chevronAccent+Icon"/>
    <dgm:cxn modelId="{4C5AD6D0-29FD-4F03-B39F-ECEAB0C5C459}" type="presParOf" srcId="{69D66CA5-4CEF-4BCE-B14A-C28470D93832}" destId="{892A7CAD-070D-4649-B60E-0EC90C0C427C}" srcOrd="1" destOrd="0" presId="urn:microsoft.com/office/officeart/2005/8/layout/chevronAccent+Icon"/>
    <dgm:cxn modelId="{C6D5683B-BC79-4317-8A78-ECC86E518712}" type="presParOf" srcId="{D4F48D5D-8AFD-4E51-B521-84863A91FD28}" destId="{0E7D8AC4-39AC-4216-8F38-E019D8080175}" srcOrd="3" destOrd="0" presId="urn:microsoft.com/office/officeart/2005/8/layout/chevronAccent+Icon"/>
    <dgm:cxn modelId="{4DEAC455-3D08-4FC0-AABE-ACE591C04833}" type="presParOf" srcId="{D4F48D5D-8AFD-4E51-B521-84863A91FD28}" destId="{D90278F2-0638-4A1A-A448-FBFB107F2005}" srcOrd="4" destOrd="0" presId="urn:microsoft.com/office/officeart/2005/8/layout/chevronAccent+Icon"/>
    <dgm:cxn modelId="{5C649DF6-2B9C-412A-8A75-D292FE0BDBB7}" type="presParOf" srcId="{D90278F2-0638-4A1A-A448-FBFB107F2005}" destId="{E61A68CE-E6D5-4754-8603-A53093BFFBA2}" srcOrd="0" destOrd="0" presId="urn:microsoft.com/office/officeart/2005/8/layout/chevronAccent+Icon"/>
    <dgm:cxn modelId="{D7DF6580-6B77-4C2E-8831-68C43105BAC8}" type="presParOf" srcId="{D90278F2-0638-4A1A-A448-FBFB107F2005}" destId="{ABBCB633-8382-414A-A9B3-67FC9DE329EF}"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EB39BF-C73E-4C63-ABBD-CF1BB75D58EB}" type="doc">
      <dgm:prSet loTypeId="urn:microsoft.com/office/officeart/2008/layout/VerticalAccentList" loCatId="list" qsTypeId="urn:microsoft.com/office/officeart/2005/8/quickstyle/simple5" qsCatId="simple" csTypeId="urn:microsoft.com/office/officeart/2005/8/colors/accent0_3" csCatId="mainScheme" phldr="1"/>
      <dgm:spPr/>
      <dgm:t>
        <a:bodyPr/>
        <a:lstStyle/>
        <a:p>
          <a:endParaRPr lang="en-IN"/>
        </a:p>
      </dgm:t>
    </dgm:pt>
    <dgm:pt modelId="{41C3F1C1-48AF-4DDF-B3F1-697DA394B001}">
      <dgm:prSet phldrT="[Text]" custT="1"/>
      <dgm:spPr/>
      <dgm:t>
        <a:bodyPr/>
        <a:lstStyle/>
        <a:p>
          <a:pPr algn="l"/>
          <a:r>
            <a:rPr lang="en-US" sz="1400" i="1" dirty="0">
              <a:latin typeface="Lato" panose="020F0502020204030203" pitchFamily="34" charset="0"/>
              <a:ea typeface="Lato" panose="020F0502020204030203" pitchFamily="34" charset="0"/>
              <a:cs typeface="Lato" panose="020F0502020204030203" pitchFamily="34" charset="0"/>
            </a:rPr>
            <a:t> </a:t>
          </a:r>
          <a:endParaRPr lang="en-IN" sz="1400" i="1" dirty="0">
            <a:latin typeface="Lato" panose="020F0502020204030203" pitchFamily="34" charset="0"/>
            <a:ea typeface="Lato" panose="020F0502020204030203" pitchFamily="34" charset="0"/>
            <a:cs typeface="Lato" panose="020F0502020204030203" pitchFamily="34" charset="0"/>
          </a:endParaRPr>
        </a:p>
      </dgm:t>
    </dgm:pt>
    <dgm:pt modelId="{2E4A70D8-4EAD-4482-B509-B02D9C5B9776}" type="parTrans" cxnId="{5C102BE6-63C1-4D8C-B7CD-CBE16C79E093}">
      <dgm:prSet/>
      <dgm:spPr/>
      <dgm:t>
        <a:bodyPr/>
        <a:lstStyle/>
        <a:p>
          <a:pPr algn="l"/>
          <a:endParaRPr lang="en-IN" sz="1400" i="1">
            <a:latin typeface="Lato" panose="020F0502020204030203" pitchFamily="34" charset="0"/>
            <a:ea typeface="Lato" panose="020F0502020204030203" pitchFamily="34" charset="0"/>
            <a:cs typeface="Lato" panose="020F0502020204030203" pitchFamily="34" charset="0"/>
          </a:endParaRPr>
        </a:p>
      </dgm:t>
    </dgm:pt>
    <dgm:pt modelId="{F6096F0F-75B3-4230-8F6A-67EF3AB63D3C}" type="sibTrans" cxnId="{5C102BE6-63C1-4D8C-B7CD-CBE16C79E093}">
      <dgm:prSet/>
      <dgm:spPr/>
      <dgm:t>
        <a:bodyPr/>
        <a:lstStyle/>
        <a:p>
          <a:pPr algn="l"/>
          <a:endParaRPr lang="en-IN" sz="1400" i="1">
            <a:latin typeface="Lato" panose="020F0502020204030203" pitchFamily="34" charset="0"/>
            <a:ea typeface="Lato" panose="020F0502020204030203" pitchFamily="34" charset="0"/>
            <a:cs typeface="Lato" panose="020F0502020204030203" pitchFamily="34" charset="0"/>
          </a:endParaRPr>
        </a:p>
      </dgm:t>
    </dgm:pt>
    <dgm:pt modelId="{F7677DE1-50D4-403E-AB99-BC121A5DC8B6}">
      <dgm:prSet phldrT="[Text]" custT="1"/>
      <dgm:spPr>
        <a:ln>
          <a:noFill/>
        </a:ln>
      </dgm:spPr>
      <dgm:t>
        <a:bodyPr/>
        <a:lstStyle/>
        <a:p>
          <a:pPr algn="l">
            <a:buFont typeface="Wingdings" panose="05000000000000000000" pitchFamily="2" charset="2"/>
            <a:buChar char="v"/>
          </a:pPr>
          <a:r>
            <a:rPr lang="en-US" sz="1400" i="1" dirty="0">
              <a:latin typeface="Lato" panose="020F0502020204030203" pitchFamily="34" charset="0"/>
              <a:ea typeface="Lato" panose="020F0502020204030203" pitchFamily="34" charset="0"/>
              <a:cs typeface="Lato" panose="020F0502020204030203" pitchFamily="34" charset="0"/>
            </a:rPr>
            <a:t>The Statements section shows the statement rule for the selected company and the number of statements that are due to be sent. You can click on the number of statements to be sent to view details of the accounts that have statements to send.</a:t>
          </a:r>
          <a:endParaRPr lang="en-IN" sz="1400" i="1" dirty="0">
            <a:latin typeface="Lato" panose="020F0502020204030203" pitchFamily="34" charset="0"/>
            <a:ea typeface="Lato" panose="020F0502020204030203" pitchFamily="34" charset="0"/>
            <a:cs typeface="Lato" panose="020F0502020204030203" pitchFamily="34" charset="0"/>
          </a:endParaRPr>
        </a:p>
      </dgm:t>
    </dgm:pt>
    <dgm:pt modelId="{6A274A36-6BFA-4333-BEEB-C32337547E02}" type="parTrans" cxnId="{45110F10-484C-4FE2-8F61-0DC671117FB8}">
      <dgm:prSet/>
      <dgm:spPr/>
      <dgm:t>
        <a:bodyPr/>
        <a:lstStyle/>
        <a:p>
          <a:pPr algn="l"/>
          <a:endParaRPr lang="en-IN" sz="1400" i="1">
            <a:latin typeface="Lato" panose="020F0502020204030203" pitchFamily="34" charset="0"/>
            <a:ea typeface="Lato" panose="020F0502020204030203" pitchFamily="34" charset="0"/>
            <a:cs typeface="Lato" panose="020F0502020204030203" pitchFamily="34" charset="0"/>
          </a:endParaRPr>
        </a:p>
      </dgm:t>
    </dgm:pt>
    <dgm:pt modelId="{566A3228-18B5-4119-96D3-FBA4BDB8C50A}" type="sibTrans" cxnId="{45110F10-484C-4FE2-8F61-0DC671117FB8}">
      <dgm:prSet/>
      <dgm:spPr/>
      <dgm:t>
        <a:bodyPr/>
        <a:lstStyle/>
        <a:p>
          <a:pPr algn="l"/>
          <a:endParaRPr lang="en-IN" sz="1400" i="1">
            <a:latin typeface="Lato" panose="020F0502020204030203" pitchFamily="34" charset="0"/>
            <a:ea typeface="Lato" panose="020F0502020204030203" pitchFamily="34" charset="0"/>
            <a:cs typeface="Lato" panose="020F0502020204030203" pitchFamily="34" charset="0"/>
          </a:endParaRPr>
        </a:p>
      </dgm:t>
    </dgm:pt>
    <dgm:pt modelId="{3C8D9BD2-572C-4DF1-A16B-753FF406F180}">
      <dgm:prSet phldrT="[Text]" custT="1"/>
      <dgm:spPr>
        <a:ln>
          <a:noFill/>
        </a:ln>
      </dgm:spPr>
      <dgm:t>
        <a:bodyPr/>
        <a:lstStyle/>
        <a:p>
          <a:pPr algn="l">
            <a:buFont typeface="Wingdings" panose="05000000000000000000" pitchFamily="2" charset="2"/>
            <a:buChar char="v"/>
          </a:pPr>
          <a:r>
            <a:rPr lang="en-US" sz="1400" i="1" dirty="0">
              <a:latin typeface="Lato" panose="020F0502020204030203" pitchFamily="34" charset="0"/>
              <a:ea typeface="Lato" panose="020F0502020204030203" pitchFamily="34" charset="0"/>
              <a:cs typeface="Lato" panose="020F0502020204030203" pitchFamily="34" charset="0"/>
            </a:rPr>
            <a:t>You can use the Customer Statements section on the Collections pages to send statements to your customers. </a:t>
          </a:r>
          <a:endParaRPr lang="en-IN" sz="1400" i="1" dirty="0">
            <a:latin typeface="Lato" panose="020F0502020204030203" pitchFamily="34" charset="0"/>
            <a:ea typeface="Lato" panose="020F0502020204030203" pitchFamily="34" charset="0"/>
            <a:cs typeface="Lato" panose="020F0502020204030203" pitchFamily="34" charset="0"/>
          </a:endParaRPr>
        </a:p>
      </dgm:t>
    </dgm:pt>
    <dgm:pt modelId="{323654CF-F1DE-42D1-8065-8C3ED610A5D9}" type="sibTrans" cxnId="{59549249-8EB6-4370-94B5-D371D5F26A30}">
      <dgm:prSet/>
      <dgm:spPr/>
      <dgm:t>
        <a:bodyPr/>
        <a:lstStyle/>
        <a:p>
          <a:pPr algn="l"/>
          <a:endParaRPr lang="en-IN" sz="1400" i="1">
            <a:latin typeface="Lato" panose="020F0502020204030203" pitchFamily="34" charset="0"/>
            <a:ea typeface="Lato" panose="020F0502020204030203" pitchFamily="34" charset="0"/>
            <a:cs typeface="Lato" panose="020F0502020204030203" pitchFamily="34" charset="0"/>
          </a:endParaRPr>
        </a:p>
      </dgm:t>
    </dgm:pt>
    <dgm:pt modelId="{588A693E-84C7-4D1D-BD4E-8C224E654892}" type="parTrans" cxnId="{59549249-8EB6-4370-94B5-D371D5F26A30}">
      <dgm:prSet/>
      <dgm:spPr/>
      <dgm:t>
        <a:bodyPr/>
        <a:lstStyle/>
        <a:p>
          <a:pPr algn="l"/>
          <a:endParaRPr lang="en-IN" sz="1400" i="1">
            <a:latin typeface="Lato" panose="020F0502020204030203" pitchFamily="34" charset="0"/>
            <a:ea typeface="Lato" panose="020F0502020204030203" pitchFamily="34" charset="0"/>
            <a:cs typeface="Lato" panose="020F0502020204030203" pitchFamily="34" charset="0"/>
          </a:endParaRPr>
        </a:p>
      </dgm:t>
    </dgm:pt>
    <dgm:pt modelId="{917F904D-2669-4267-BAAA-4A13D7AAA3DC}">
      <dgm:prSet phldrT="[Text]" custT="1"/>
      <dgm:spPr/>
      <dgm:t>
        <a:bodyPr/>
        <a:lstStyle/>
        <a:p>
          <a:pPr algn="l"/>
          <a:r>
            <a:rPr lang="en-US" sz="1400" i="1" dirty="0">
              <a:latin typeface="Lato" panose="020F0502020204030203" pitchFamily="34" charset="0"/>
              <a:ea typeface="Lato" panose="020F0502020204030203" pitchFamily="34" charset="0"/>
              <a:cs typeface="Lato" panose="020F0502020204030203" pitchFamily="34" charset="0"/>
            </a:rPr>
            <a:t> </a:t>
          </a:r>
          <a:endParaRPr lang="en-IN" sz="1400" i="1" dirty="0">
            <a:latin typeface="Lato" panose="020F0502020204030203" pitchFamily="34" charset="0"/>
            <a:ea typeface="Lato" panose="020F0502020204030203" pitchFamily="34" charset="0"/>
            <a:cs typeface="Lato" panose="020F0502020204030203" pitchFamily="34" charset="0"/>
          </a:endParaRPr>
        </a:p>
      </dgm:t>
    </dgm:pt>
    <dgm:pt modelId="{29FFCB1C-EA0E-4AC7-A749-2050561A54F5}" type="sibTrans" cxnId="{9C30E0A1-2278-4768-BA67-456710B07E20}">
      <dgm:prSet/>
      <dgm:spPr/>
      <dgm:t>
        <a:bodyPr/>
        <a:lstStyle/>
        <a:p>
          <a:pPr algn="l"/>
          <a:endParaRPr lang="en-IN" sz="1400" i="1">
            <a:latin typeface="Lato" panose="020F0502020204030203" pitchFamily="34" charset="0"/>
            <a:ea typeface="Lato" panose="020F0502020204030203" pitchFamily="34" charset="0"/>
            <a:cs typeface="Lato" panose="020F0502020204030203" pitchFamily="34" charset="0"/>
          </a:endParaRPr>
        </a:p>
      </dgm:t>
    </dgm:pt>
    <dgm:pt modelId="{60269B55-0B10-4B5C-BBD3-80258021970B}" type="parTrans" cxnId="{9C30E0A1-2278-4768-BA67-456710B07E20}">
      <dgm:prSet/>
      <dgm:spPr/>
      <dgm:t>
        <a:bodyPr/>
        <a:lstStyle/>
        <a:p>
          <a:pPr algn="l"/>
          <a:endParaRPr lang="en-IN" sz="1400" i="1">
            <a:latin typeface="Lato" panose="020F0502020204030203" pitchFamily="34" charset="0"/>
            <a:ea typeface="Lato" panose="020F0502020204030203" pitchFamily="34" charset="0"/>
            <a:cs typeface="Lato" panose="020F0502020204030203" pitchFamily="34" charset="0"/>
          </a:endParaRPr>
        </a:p>
      </dgm:t>
    </dgm:pt>
    <dgm:pt modelId="{E194E87E-AAC9-4F31-A053-E8DB4B26494B}" type="pres">
      <dgm:prSet presAssocID="{AAEB39BF-C73E-4C63-ABBD-CF1BB75D58EB}" presName="Name0" presStyleCnt="0">
        <dgm:presLayoutVars>
          <dgm:chMax/>
          <dgm:chPref/>
          <dgm:dir/>
        </dgm:presLayoutVars>
      </dgm:prSet>
      <dgm:spPr/>
    </dgm:pt>
    <dgm:pt modelId="{522C8441-9BFB-4AF5-9EED-FF04CD2CAA3F}" type="pres">
      <dgm:prSet presAssocID="{41C3F1C1-48AF-4DDF-B3F1-697DA394B001}" presName="parenttextcomposite" presStyleCnt="0"/>
      <dgm:spPr/>
    </dgm:pt>
    <dgm:pt modelId="{AB209F68-8B71-453A-84B7-0AFF5B1EB97D}" type="pres">
      <dgm:prSet presAssocID="{41C3F1C1-48AF-4DDF-B3F1-697DA394B001}" presName="parenttext" presStyleLbl="revTx" presStyleIdx="0" presStyleCnt="2">
        <dgm:presLayoutVars>
          <dgm:chMax/>
          <dgm:chPref val="2"/>
          <dgm:bulletEnabled val="1"/>
        </dgm:presLayoutVars>
      </dgm:prSet>
      <dgm:spPr/>
    </dgm:pt>
    <dgm:pt modelId="{2E68C7DF-2557-46E0-962D-C1F5E9A203AE}" type="pres">
      <dgm:prSet presAssocID="{41C3F1C1-48AF-4DDF-B3F1-697DA394B001}" presName="composite" presStyleCnt="0"/>
      <dgm:spPr/>
    </dgm:pt>
    <dgm:pt modelId="{0BADDF91-B0EA-46C3-82D6-18F6D0216255}" type="pres">
      <dgm:prSet presAssocID="{41C3F1C1-48AF-4DDF-B3F1-697DA394B001}" presName="chevron1" presStyleLbl="alignNode1" presStyleIdx="0" presStyleCnt="14"/>
      <dgm:spPr/>
    </dgm:pt>
    <dgm:pt modelId="{3384BF1D-0645-48D5-94B0-C9963D2395D0}" type="pres">
      <dgm:prSet presAssocID="{41C3F1C1-48AF-4DDF-B3F1-697DA394B001}" presName="chevron2" presStyleLbl="alignNode1" presStyleIdx="1" presStyleCnt="14"/>
      <dgm:spPr/>
    </dgm:pt>
    <dgm:pt modelId="{FE1AA192-8D8A-4B12-913A-1759DC945686}" type="pres">
      <dgm:prSet presAssocID="{41C3F1C1-48AF-4DDF-B3F1-697DA394B001}" presName="chevron3" presStyleLbl="alignNode1" presStyleIdx="2" presStyleCnt="14"/>
      <dgm:spPr/>
    </dgm:pt>
    <dgm:pt modelId="{25533AFF-FE9C-429E-8A5B-F48D888FEAC5}" type="pres">
      <dgm:prSet presAssocID="{41C3F1C1-48AF-4DDF-B3F1-697DA394B001}" presName="chevron4" presStyleLbl="alignNode1" presStyleIdx="3" presStyleCnt="14"/>
      <dgm:spPr/>
    </dgm:pt>
    <dgm:pt modelId="{5523D844-DFE5-4F31-86DC-97BFB9C8F5DA}" type="pres">
      <dgm:prSet presAssocID="{41C3F1C1-48AF-4DDF-B3F1-697DA394B001}" presName="chevron5" presStyleLbl="alignNode1" presStyleIdx="4" presStyleCnt="14"/>
      <dgm:spPr/>
    </dgm:pt>
    <dgm:pt modelId="{0417BBBA-C1E7-4082-8CD6-4BF6F5A5F020}" type="pres">
      <dgm:prSet presAssocID="{41C3F1C1-48AF-4DDF-B3F1-697DA394B001}" presName="chevron6" presStyleLbl="alignNode1" presStyleIdx="5" presStyleCnt="14"/>
      <dgm:spPr/>
    </dgm:pt>
    <dgm:pt modelId="{E31F7AC4-3FD4-49F9-8230-22368DD8C85E}" type="pres">
      <dgm:prSet presAssocID="{41C3F1C1-48AF-4DDF-B3F1-697DA394B001}" presName="chevron7" presStyleLbl="alignNode1" presStyleIdx="6" presStyleCnt="14"/>
      <dgm:spPr/>
    </dgm:pt>
    <dgm:pt modelId="{C96AF79C-C8BE-470A-B052-A8F95122A7E3}" type="pres">
      <dgm:prSet presAssocID="{41C3F1C1-48AF-4DDF-B3F1-697DA394B001}" presName="childtext" presStyleLbl="solidFgAcc1" presStyleIdx="0" presStyleCnt="2">
        <dgm:presLayoutVars>
          <dgm:chMax/>
          <dgm:chPref val="0"/>
          <dgm:bulletEnabled val="1"/>
        </dgm:presLayoutVars>
      </dgm:prSet>
      <dgm:spPr/>
    </dgm:pt>
    <dgm:pt modelId="{9B270DDF-33BB-4A10-A2F1-58DC00A531F1}" type="pres">
      <dgm:prSet presAssocID="{F6096F0F-75B3-4230-8F6A-67EF3AB63D3C}" presName="sibTrans" presStyleCnt="0"/>
      <dgm:spPr/>
    </dgm:pt>
    <dgm:pt modelId="{86BDD4AB-C9A4-48F7-B5CB-DB2D12DF8DE1}" type="pres">
      <dgm:prSet presAssocID="{917F904D-2669-4267-BAAA-4A13D7AAA3DC}" presName="parenttextcomposite" presStyleCnt="0"/>
      <dgm:spPr/>
    </dgm:pt>
    <dgm:pt modelId="{C301D560-2AB0-4DD5-AF99-65CCA3CA6D25}" type="pres">
      <dgm:prSet presAssocID="{917F904D-2669-4267-BAAA-4A13D7AAA3DC}" presName="parenttext" presStyleLbl="revTx" presStyleIdx="1" presStyleCnt="2">
        <dgm:presLayoutVars>
          <dgm:chMax/>
          <dgm:chPref val="2"/>
          <dgm:bulletEnabled val="1"/>
        </dgm:presLayoutVars>
      </dgm:prSet>
      <dgm:spPr/>
    </dgm:pt>
    <dgm:pt modelId="{A8C80F21-3BA3-46CE-BB88-AB4D83FBF99D}" type="pres">
      <dgm:prSet presAssocID="{917F904D-2669-4267-BAAA-4A13D7AAA3DC}" presName="composite" presStyleCnt="0"/>
      <dgm:spPr/>
    </dgm:pt>
    <dgm:pt modelId="{A70CBAEF-B2FF-4045-8394-3DB4FCE6F53C}" type="pres">
      <dgm:prSet presAssocID="{917F904D-2669-4267-BAAA-4A13D7AAA3DC}" presName="chevron1" presStyleLbl="alignNode1" presStyleIdx="7" presStyleCnt="14"/>
      <dgm:spPr/>
    </dgm:pt>
    <dgm:pt modelId="{45F9C776-22FE-4592-8431-25091C4C0A91}" type="pres">
      <dgm:prSet presAssocID="{917F904D-2669-4267-BAAA-4A13D7AAA3DC}" presName="chevron2" presStyleLbl="alignNode1" presStyleIdx="8" presStyleCnt="14"/>
      <dgm:spPr/>
    </dgm:pt>
    <dgm:pt modelId="{E76834BD-6E1A-4017-AA41-B5DE36C99855}" type="pres">
      <dgm:prSet presAssocID="{917F904D-2669-4267-BAAA-4A13D7AAA3DC}" presName="chevron3" presStyleLbl="alignNode1" presStyleIdx="9" presStyleCnt="14"/>
      <dgm:spPr/>
    </dgm:pt>
    <dgm:pt modelId="{19603D94-5C8C-47E9-9191-84DBA399148A}" type="pres">
      <dgm:prSet presAssocID="{917F904D-2669-4267-BAAA-4A13D7AAA3DC}" presName="chevron4" presStyleLbl="alignNode1" presStyleIdx="10" presStyleCnt="14"/>
      <dgm:spPr/>
    </dgm:pt>
    <dgm:pt modelId="{9E6EE8C1-2A9D-4096-AC14-1DFC7CDD2BBA}" type="pres">
      <dgm:prSet presAssocID="{917F904D-2669-4267-BAAA-4A13D7AAA3DC}" presName="chevron5" presStyleLbl="alignNode1" presStyleIdx="11" presStyleCnt="14"/>
      <dgm:spPr/>
    </dgm:pt>
    <dgm:pt modelId="{AF027781-C025-4042-9069-6FAA934D13C5}" type="pres">
      <dgm:prSet presAssocID="{917F904D-2669-4267-BAAA-4A13D7AAA3DC}" presName="chevron6" presStyleLbl="alignNode1" presStyleIdx="12" presStyleCnt="14"/>
      <dgm:spPr/>
    </dgm:pt>
    <dgm:pt modelId="{98144C8D-2027-41AB-9FA0-0B9A64E37C98}" type="pres">
      <dgm:prSet presAssocID="{917F904D-2669-4267-BAAA-4A13D7AAA3DC}" presName="chevron7" presStyleLbl="alignNode1" presStyleIdx="13" presStyleCnt="14"/>
      <dgm:spPr/>
    </dgm:pt>
    <dgm:pt modelId="{B15A7879-F9A4-4D0E-8840-4AFFD6EAE3C0}" type="pres">
      <dgm:prSet presAssocID="{917F904D-2669-4267-BAAA-4A13D7AAA3DC}" presName="childtext" presStyleLbl="solidFgAcc1" presStyleIdx="1" presStyleCnt="2">
        <dgm:presLayoutVars>
          <dgm:chMax/>
          <dgm:chPref val="0"/>
          <dgm:bulletEnabled val="1"/>
        </dgm:presLayoutVars>
      </dgm:prSet>
      <dgm:spPr/>
    </dgm:pt>
  </dgm:ptLst>
  <dgm:cxnLst>
    <dgm:cxn modelId="{45110F10-484C-4FE2-8F61-0DC671117FB8}" srcId="{917F904D-2669-4267-BAAA-4A13D7AAA3DC}" destId="{F7677DE1-50D4-403E-AB99-BC121A5DC8B6}" srcOrd="0" destOrd="0" parTransId="{6A274A36-6BFA-4333-BEEB-C32337547E02}" sibTransId="{566A3228-18B5-4119-96D3-FBA4BDB8C50A}"/>
    <dgm:cxn modelId="{DF538314-50E4-425F-9802-6A0E6A2BA4F4}" type="presOf" srcId="{AAEB39BF-C73E-4C63-ABBD-CF1BB75D58EB}" destId="{E194E87E-AAC9-4F31-A053-E8DB4B26494B}" srcOrd="0" destOrd="0" presId="urn:microsoft.com/office/officeart/2008/layout/VerticalAccentList"/>
    <dgm:cxn modelId="{B1FCD319-5479-42E8-B9E1-F519FEBC84A6}" type="presOf" srcId="{3C8D9BD2-572C-4DF1-A16B-753FF406F180}" destId="{C96AF79C-C8BE-470A-B052-A8F95122A7E3}" srcOrd="0" destOrd="0" presId="urn:microsoft.com/office/officeart/2008/layout/VerticalAccentList"/>
    <dgm:cxn modelId="{A1677627-ADF4-411B-A341-1985351C2E20}" type="presOf" srcId="{F7677DE1-50D4-403E-AB99-BC121A5DC8B6}" destId="{B15A7879-F9A4-4D0E-8840-4AFFD6EAE3C0}" srcOrd="0" destOrd="0" presId="urn:microsoft.com/office/officeart/2008/layout/VerticalAccentList"/>
    <dgm:cxn modelId="{874D7829-8415-4012-8D34-4A0288E9304F}" type="presOf" srcId="{41C3F1C1-48AF-4DDF-B3F1-697DA394B001}" destId="{AB209F68-8B71-453A-84B7-0AFF5B1EB97D}" srcOrd="0" destOrd="0" presId="urn:microsoft.com/office/officeart/2008/layout/VerticalAccentList"/>
    <dgm:cxn modelId="{59549249-8EB6-4370-94B5-D371D5F26A30}" srcId="{41C3F1C1-48AF-4DDF-B3F1-697DA394B001}" destId="{3C8D9BD2-572C-4DF1-A16B-753FF406F180}" srcOrd="0" destOrd="0" parTransId="{588A693E-84C7-4D1D-BD4E-8C224E654892}" sibTransId="{323654CF-F1DE-42D1-8065-8C3ED610A5D9}"/>
    <dgm:cxn modelId="{9C30E0A1-2278-4768-BA67-456710B07E20}" srcId="{AAEB39BF-C73E-4C63-ABBD-CF1BB75D58EB}" destId="{917F904D-2669-4267-BAAA-4A13D7AAA3DC}" srcOrd="1" destOrd="0" parTransId="{60269B55-0B10-4B5C-BBD3-80258021970B}" sibTransId="{29FFCB1C-EA0E-4AC7-A749-2050561A54F5}"/>
    <dgm:cxn modelId="{B7AC82CD-BDF4-4D68-A6E2-7C18DA2D0CE6}" type="presOf" srcId="{917F904D-2669-4267-BAAA-4A13D7AAA3DC}" destId="{C301D560-2AB0-4DD5-AF99-65CCA3CA6D25}" srcOrd="0" destOrd="0" presId="urn:microsoft.com/office/officeart/2008/layout/VerticalAccentList"/>
    <dgm:cxn modelId="{5C102BE6-63C1-4D8C-B7CD-CBE16C79E093}" srcId="{AAEB39BF-C73E-4C63-ABBD-CF1BB75D58EB}" destId="{41C3F1C1-48AF-4DDF-B3F1-697DA394B001}" srcOrd="0" destOrd="0" parTransId="{2E4A70D8-4EAD-4482-B509-B02D9C5B9776}" sibTransId="{F6096F0F-75B3-4230-8F6A-67EF3AB63D3C}"/>
    <dgm:cxn modelId="{D2D4AA71-39CA-4391-B4FC-E385A814E983}" type="presParOf" srcId="{E194E87E-AAC9-4F31-A053-E8DB4B26494B}" destId="{522C8441-9BFB-4AF5-9EED-FF04CD2CAA3F}" srcOrd="0" destOrd="0" presId="urn:microsoft.com/office/officeart/2008/layout/VerticalAccentList"/>
    <dgm:cxn modelId="{6E94F548-E55C-44B9-8035-EB75B6F6C22A}" type="presParOf" srcId="{522C8441-9BFB-4AF5-9EED-FF04CD2CAA3F}" destId="{AB209F68-8B71-453A-84B7-0AFF5B1EB97D}" srcOrd="0" destOrd="0" presId="urn:microsoft.com/office/officeart/2008/layout/VerticalAccentList"/>
    <dgm:cxn modelId="{9F54A32F-1B44-499B-80CF-EF7D9779934B}" type="presParOf" srcId="{E194E87E-AAC9-4F31-A053-E8DB4B26494B}" destId="{2E68C7DF-2557-46E0-962D-C1F5E9A203AE}" srcOrd="1" destOrd="0" presId="urn:microsoft.com/office/officeart/2008/layout/VerticalAccentList"/>
    <dgm:cxn modelId="{312760BE-8C99-4D87-844C-5C48B91D1F1A}" type="presParOf" srcId="{2E68C7DF-2557-46E0-962D-C1F5E9A203AE}" destId="{0BADDF91-B0EA-46C3-82D6-18F6D0216255}" srcOrd="0" destOrd="0" presId="urn:microsoft.com/office/officeart/2008/layout/VerticalAccentList"/>
    <dgm:cxn modelId="{8D3D70D4-80FD-4DC7-8B59-9E21B6E79A5F}" type="presParOf" srcId="{2E68C7DF-2557-46E0-962D-C1F5E9A203AE}" destId="{3384BF1D-0645-48D5-94B0-C9963D2395D0}" srcOrd="1" destOrd="0" presId="urn:microsoft.com/office/officeart/2008/layout/VerticalAccentList"/>
    <dgm:cxn modelId="{CB006B18-4442-4C20-AD0E-F463430B106B}" type="presParOf" srcId="{2E68C7DF-2557-46E0-962D-C1F5E9A203AE}" destId="{FE1AA192-8D8A-4B12-913A-1759DC945686}" srcOrd="2" destOrd="0" presId="urn:microsoft.com/office/officeart/2008/layout/VerticalAccentList"/>
    <dgm:cxn modelId="{95C893E4-AED9-437D-BD3A-13C4E88D8116}" type="presParOf" srcId="{2E68C7DF-2557-46E0-962D-C1F5E9A203AE}" destId="{25533AFF-FE9C-429E-8A5B-F48D888FEAC5}" srcOrd="3" destOrd="0" presId="urn:microsoft.com/office/officeart/2008/layout/VerticalAccentList"/>
    <dgm:cxn modelId="{4D25A328-7D2A-4B47-80FB-BF0562922E5E}" type="presParOf" srcId="{2E68C7DF-2557-46E0-962D-C1F5E9A203AE}" destId="{5523D844-DFE5-4F31-86DC-97BFB9C8F5DA}" srcOrd="4" destOrd="0" presId="urn:microsoft.com/office/officeart/2008/layout/VerticalAccentList"/>
    <dgm:cxn modelId="{BA518462-831A-4C2E-92A7-AE6DBFEF81DD}" type="presParOf" srcId="{2E68C7DF-2557-46E0-962D-C1F5E9A203AE}" destId="{0417BBBA-C1E7-4082-8CD6-4BF6F5A5F020}" srcOrd="5" destOrd="0" presId="urn:microsoft.com/office/officeart/2008/layout/VerticalAccentList"/>
    <dgm:cxn modelId="{0D62F4EC-B313-40AD-8B81-56116532ECBC}" type="presParOf" srcId="{2E68C7DF-2557-46E0-962D-C1F5E9A203AE}" destId="{E31F7AC4-3FD4-49F9-8230-22368DD8C85E}" srcOrd="6" destOrd="0" presId="urn:microsoft.com/office/officeart/2008/layout/VerticalAccentList"/>
    <dgm:cxn modelId="{CB6275A4-E1BA-42CA-A121-2D07A5BBB69B}" type="presParOf" srcId="{2E68C7DF-2557-46E0-962D-C1F5E9A203AE}" destId="{C96AF79C-C8BE-470A-B052-A8F95122A7E3}" srcOrd="7" destOrd="0" presId="urn:microsoft.com/office/officeart/2008/layout/VerticalAccentList"/>
    <dgm:cxn modelId="{F3C7790F-86DE-40DF-BB36-8428A92E404C}" type="presParOf" srcId="{E194E87E-AAC9-4F31-A053-E8DB4B26494B}" destId="{9B270DDF-33BB-4A10-A2F1-58DC00A531F1}" srcOrd="2" destOrd="0" presId="urn:microsoft.com/office/officeart/2008/layout/VerticalAccentList"/>
    <dgm:cxn modelId="{13AFDE20-E8B6-49B1-83F1-D8A643EFF4F8}" type="presParOf" srcId="{E194E87E-AAC9-4F31-A053-E8DB4B26494B}" destId="{86BDD4AB-C9A4-48F7-B5CB-DB2D12DF8DE1}" srcOrd="3" destOrd="0" presId="urn:microsoft.com/office/officeart/2008/layout/VerticalAccentList"/>
    <dgm:cxn modelId="{F72E184B-475F-4DD9-84BA-06335C6AA543}" type="presParOf" srcId="{86BDD4AB-C9A4-48F7-B5CB-DB2D12DF8DE1}" destId="{C301D560-2AB0-4DD5-AF99-65CCA3CA6D25}" srcOrd="0" destOrd="0" presId="urn:microsoft.com/office/officeart/2008/layout/VerticalAccentList"/>
    <dgm:cxn modelId="{4ACB6D3E-7926-43E1-AC7C-C2B7B4A9D366}" type="presParOf" srcId="{E194E87E-AAC9-4F31-A053-E8DB4B26494B}" destId="{A8C80F21-3BA3-46CE-BB88-AB4D83FBF99D}" srcOrd="4" destOrd="0" presId="urn:microsoft.com/office/officeart/2008/layout/VerticalAccentList"/>
    <dgm:cxn modelId="{C75FBCE4-1D08-464C-A54E-22AE564B5DE6}" type="presParOf" srcId="{A8C80F21-3BA3-46CE-BB88-AB4D83FBF99D}" destId="{A70CBAEF-B2FF-4045-8394-3DB4FCE6F53C}" srcOrd="0" destOrd="0" presId="urn:microsoft.com/office/officeart/2008/layout/VerticalAccentList"/>
    <dgm:cxn modelId="{2CBE6F2E-2A37-47EA-8D1F-D7EC1FD54C30}" type="presParOf" srcId="{A8C80F21-3BA3-46CE-BB88-AB4D83FBF99D}" destId="{45F9C776-22FE-4592-8431-25091C4C0A91}" srcOrd="1" destOrd="0" presId="urn:microsoft.com/office/officeart/2008/layout/VerticalAccentList"/>
    <dgm:cxn modelId="{107F8BD6-E911-4140-985A-FE0715CD3C6C}" type="presParOf" srcId="{A8C80F21-3BA3-46CE-BB88-AB4D83FBF99D}" destId="{E76834BD-6E1A-4017-AA41-B5DE36C99855}" srcOrd="2" destOrd="0" presId="urn:microsoft.com/office/officeart/2008/layout/VerticalAccentList"/>
    <dgm:cxn modelId="{A1612F3D-8A4D-4376-A210-F63D28A87C15}" type="presParOf" srcId="{A8C80F21-3BA3-46CE-BB88-AB4D83FBF99D}" destId="{19603D94-5C8C-47E9-9191-84DBA399148A}" srcOrd="3" destOrd="0" presId="urn:microsoft.com/office/officeart/2008/layout/VerticalAccentList"/>
    <dgm:cxn modelId="{F389226E-EF19-4E0F-8B16-1A0E64C1C2FA}" type="presParOf" srcId="{A8C80F21-3BA3-46CE-BB88-AB4D83FBF99D}" destId="{9E6EE8C1-2A9D-4096-AC14-1DFC7CDD2BBA}" srcOrd="4" destOrd="0" presId="urn:microsoft.com/office/officeart/2008/layout/VerticalAccentList"/>
    <dgm:cxn modelId="{0F865C0E-7169-42A4-B544-5A04A6539ADF}" type="presParOf" srcId="{A8C80F21-3BA3-46CE-BB88-AB4D83FBF99D}" destId="{AF027781-C025-4042-9069-6FAA934D13C5}" srcOrd="5" destOrd="0" presId="urn:microsoft.com/office/officeart/2008/layout/VerticalAccentList"/>
    <dgm:cxn modelId="{5C72DDCF-8F87-4DB9-AA54-6638B2293862}" type="presParOf" srcId="{A8C80F21-3BA3-46CE-BB88-AB4D83FBF99D}" destId="{98144C8D-2027-41AB-9FA0-0B9A64E37C98}" srcOrd="6" destOrd="0" presId="urn:microsoft.com/office/officeart/2008/layout/VerticalAccentList"/>
    <dgm:cxn modelId="{737C3699-0BF5-46C8-A9F2-BC6B29FB8A9A}" type="presParOf" srcId="{A8C80F21-3BA3-46CE-BB88-AB4D83FBF99D}" destId="{B15A7879-F9A4-4D0E-8840-4AFFD6EAE3C0}" srcOrd="7" destOrd="0" presId="urn:microsoft.com/office/officeart/2008/layout/VerticalAccent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BC41B3-F939-45E0-9864-C717804F9B6A}">
      <dsp:nvSpPr>
        <dsp:cNvPr id="0" name=""/>
        <dsp:cNvSpPr/>
      </dsp:nvSpPr>
      <dsp:spPr>
        <a:xfrm>
          <a:off x="2104804" y="1496849"/>
          <a:ext cx="1256695" cy="1256695"/>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Lato" panose="020F0502020204030203" pitchFamily="34" charset="0"/>
              <a:ea typeface="Lato" panose="020F0502020204030203" pitchFamily="34" charset="0"/>
              <a:cs typeface="Lato" panose="020F0502020204030203" pitchFamily="34" charset="0"/>
            </a:rPr>
            <a:t>Sales Invoice</a:t>
          </a:r>
          <a:endParaRPr lang="en-IN" sz="2100" kern="1200" dirty="0">
            <a:latin typeface="Lato" panose="020F0502020204030203" pitchFamily="34" charset="0"/>
            <a:ea typeface="Lato" panose="020F0502020204030203" pitchFamily="34" charset="0"/>
            <a:cs typeface="Lato" panose="020F0502020204030203" pitchFamily="34" charset="0"/>
          </a:endParaRPr>
        </a:p>
      </dsp:txBody>
      <dsp:txXfrm>
        <a:off x="2288843" y="1680888"/>
        <a:ext cx="888617" cy="888617"/>
      </dsp:txXfrm>
    </dsp:sp>
    <dsp:sp modelId="{A501690A-2A91-4EE0-9A74-562259876152}">
      <dsp:nvSpPr>
        <dsp:cNvPr id="0" name=""/>
        <dsp:cNvSpPr/>
      </dsp:nvSpPr>
      <dsp:spPr>
        <a:xfrm rot="12790416">
          <a:off x="824907" y="1165787"/>
          <a:ext cx="1429149" cy="358158"/>
        </a:xfrm>
        <a:prstGeom prst="lef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C9A9440-9DDF-4716-BEFE-C28A3DBA4313}">
      <dsp:nvSpPr>
        <dsp:cNvPr id="0" name=""/>
        <dsp:cNvSpPr/>
      </dsp:nvSpPr>
      <dsp:spPr>
        <a:xfrm>
          <a:off x="75666" y="476322"/>
          <a:ext cx="1731409" cy="955088"/>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Lato" panose="020F0502020204030203" pitchFamily="34" charset="0"/>
              <a:ea typeface="Lato" panose="020F0502020204030203" pitchFamily="34" charset="0"/>
              <a:cs typeface="Lato" panose="020F0502020204030203" pitchFamily="34" charset="0"/>
            </a:rPr>
            <a:t>Create New </a:t>
          </a:r>
          <a:r>
            <a:rPr lang="en-US" sz="1000" b="0" i="1" kern="1200" dirty="0">
              <a:latin typeface="Lato" panose="020F0502020204030203" pitchFamily="34" charset="0"/>
              <a:ea typeface="Lato" panose="020F0502020204030203" pitchFamily="34" charset="0"/>
              <a:cs typeface="Lato" panose="020F0502020204030203" pitchFamily="34" charset="0"/>
            </a:rPr>
            <a:t>(from App Launcher)</a:t>
          </a:r>
          <a:endParaRPr lang="en-IN" sz="1000" b="0" i="1" kern="1200" dirty="0">
            <a:latin typeface="Lato" panose="020F0502020204030203" pitchFamily="34" charset="0"/>
            <a:ea typeface="Lato" panose="020F0502020204030203" pitchFamily="34" charset="0"/>
            <a:cs typeface="Lato" panose="020F0502020204030203" pitchFamily="34" charset="0"/>
          </a:endParaRPr>
        </a:p>
      </dsp:txBody>
      <dsp:txXfrm>
        <a:off x="103640" y="504296"/>
        <a:ext cx="1675461" cy="899140"/>
      </dsp:txXfrm>
    </dsp:sp>
    <dsp:sp modelId="{E54035AC-2E14-42B0-947A-BDD444A02725}">
      <dsp:nvSpPr>
        <dsp:cNvPr id="0" name=""/>
        <dsp:cNvSpPr/>
      </dsp:nvSpPr>
      <dsp:spPr>
        <a:xfrm rot="16200000">
          <a:off x="2251706" y="780282"/>
          <a:ext cx="962892" cy="358158"/>
        </a:xfrm>
        <a:prstGeom prst="lef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E45145E-A0FF-420E-ABA4-5D2F1C334FBA}">
      <dsp:nvSpPr>
        <dsp:cNvPr id="0" name=""/>
        <dsp:cNvSpPr/>
      </dsp:nvSpPr>
      <dsp:spPr>
        <a:xfrm>
          <a:off x="2136221" y="370"/>
          <a:ext cx="1193861" cy="955088"/>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Lato" panose="020F0502020204030203" pitchFamily="34" charset="0"/>
              <a:ea typeface="Lato" panose="020F0502020204030203" pitchFamily="34" charset="0"/>
              <a:cs typeface="Lato" panose="020F0502020204030203" pitchFamily="34" charset="0"/>
            </a:rPr>
            <a:t>Opportunity</a:t>
          </a:r>
          <a:endParaRPr lang="en-IN" sz="1500" b="1" kern="1200" dirty="0">
            <a:latin typeface="Lato" panose="020F0502020204030203" pitchFamily="34" charset="0"/>
            <a:ea typeface="Lato" panose="020F0502020204030203" pitchFamily="34" charset="0"/>
            <a:cs typeface="Lato" panose="020F0502020204030203" pitchFamily="34" charset="0"/>
          </a:endParaRPr>
        </a:p>
      </dsp:txBody>
      <dsp:txXfrm>
        <a:off x="2164195" y="28344"/>
        <a:ext cx="1137913" cy="899140"/>
      </dsp:txXfrm>
    </dsp:sp>
    <dsp:sp modelId="{7D854274-0768-4C85-8833-4999629FE2BC}">
      <dsp:nvSpPr>
        <dsp:cNvPr id="0" name=""/>
        <dsp:cNvSpPr/>
      </dsp:nvSpPr>
      <dsp:spPr>
        <a:xfrm rot="19974028">
          <a:off x="3288241" y="1306791"/>
          <a:ext cx="1388580" cy="358158"/>
        </a:xfrm>
        <a:prstGeom prst="lef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5A1C095-CBFB-4888-9D9B-9D22F81420CA}">
      <dsp:nvSpPr>
        <dsp:cNvPr id="0" name=""/>
        <dsp:cNvSpPr/>
      </dsp:nvSpPr>
      <dsp:spPr>
        <a:xfrm>
          <a:off x="4003669" y="692050"/>
          <a:ext cx="1193861" cy="955088"/>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Lato" panose="020F0502020204030203" pitchFamily="34" charset="0"/>
              <a:ea typeface="Lato" panose="020F0502020204030203" pitchFamily="34" charset="0"/>
              <a:cs typeface="Lato" panose="020F0502020204030203" pitchFamily="34" charset="0"/>
            </a:rPr>
            <a:t>Account page</a:t>
          </a:r>
          <a:endParaRPr lang="en-IN" sz="1500" b="1" kern="1200" dirty="0">
            <a:latin typeface="Lato" panose="020F0502020204030203" pitchFamily="34" charset="0"/>
            <a:ea typeface="Lato" panose="020F0502020204030203" pitchFamily="34" charset="0"/>
            <a:cs typeface="Lato" panose="020F0502020204030203" pitchFamily="34" charset="0"/>
          </a:endParaRPr>
        </a:p>
      </dsp:txBody>
      <dsp:txXfrm>
        <a:off x="4031643" y="720024"/>
        <a:ext cx="1137913" cy="8991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2A403-AE6C-4448-8C95-AB78AC2F5028}">
      <dsp:nvSpPr>
        <dsp:cNvPr id="0" name=""/>
        <dsp:cNvSpPr/>
      </dsp:nvSpPr>
      <dsp:spPr>
        <a:xfrm rot="16200000">
          <a:off x="-430115" y="432890"/>
          <a:ext cx="3589097" cy="2723316"/>
        </a:xfrm>
        <a:prstGeom prst="flowChartManualOperati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0" rIns="76200" bIns="0" numCol="1" spcCol="1270" anchor="ctr" anchorCtr="0">
          <a:noAutofit/>
        </a:bodyPr>
        <a:lstStyle/>
        <a:p>
          <a:pPr marL="0" lvl="0" indent="0" algn="l" defTabSz="533400">
            <a:lnSpc>
              <a:spcPct val="90000"/>
            </a:lnSpc>
            <a:spcBef>
              <a:spcPct val="0"/>
            </a:spcBef>
            <a:spcAft>
              <a:spcPct val="35000"/>
            </a:spcAft>
            <a:buFont typeface="Wingdings" panose="05000000000000000000" pitchFamily="2" charset="2"/>
            <a:buNone/>
          </a:pPr>
          <a:r>
            <a:rPr lang="en-US" sz="1200" kern="1200" dirty="0">
              <a:latin typeface="Lato" panose="020F0502020204030203" pitchFamily="34" charset="0"/>
              <a:ea typeface="Lato" panose="020F0502020204030203" pitchFamily="34" charset="0"/>
              <a:cs typeface="Lato" panose="020F0502020204030203" pitchFamily="34" charset="0"/>
            </a:rPr>
            <a:t>Documents can be posted by clicking the </a:t>
          </a:r>
          <a:r>
            <a:rPr lang="en-US" sz="1200" b="1" kern="1200" dirty="0">
              <a:latin typeface="Lato" panose="020F0502020204030203" pitchFamily="34" charset="0"/>
              <a:ea typeface="Lato" panose="020F0502020204030203" pitchFamily="34" charset="0"/>
              <a:cs typeface="Lato" panose="020F0502020204030203" pitchFamily="34" charset="0"/>
            </a:rPr>
            <a:t>Run Now</a:t>
          </a:r>
          <a:r>
            <a:rPr lang="en-US" sz="1200" kern="1200" dirty="0">
              <a:latin typeface="Lato" panose="020F0502020204030203" pitchFamily="34" charset="0"/>
              <a:ea typeface="Lato" panose="020F0502020204030203" pitchFamily="34" charset="0"/>
              <a:cs typeface="Lato" panose="020F0502020204030203" pitchFamily="34" charset="0"/>
            </a:rPr>
            <a:t> button on the BPS tab or by clicking the </a:t>
          </a:r>
          <a:r>
            <a:rPr lang="en-US" sz="1200" b="1" kern="1200" dirty="0">
              <a:latin typeface="Lato" panose="020F0502020204030203" pitchFamily="34" charset="0"/>
              <a:ea typeface="Lato" panose="020F0502020204030203" pitchFamily="34" charset="0"/>
              <a:cs typeface="Lato" panose="020F0502020204030203" pitchFamily="34" charset="0"/>
            </a:rPr>
            <a:t>Background Posting</a:t>
          </a:r>
          <a:r>
            <a:rPr lang="en-US" sz="1200" kern="1200" dirty="0">
              <a:latin typeface="Lato" panose="020F0502020204030203" pitchFamily="34" charset="0"/>
              <a:ea typeface="Lato" panose="020F0502020204030203" pitchFamily="34" charset="0"/>
              <a:cs typeface="Lato" panose="020F0502020204030203" pitchFamily="34" charset="0"/>
            </a:rPr>
            <a:t> button found on documents list view. </a:t>
          </a:r>
          <a:endParaRPr lang="en-IN" sz="1200" kern="1200" dirty="0">
            <a:latin typeface="Lato" panose="020F0502020204030203" pitchFamily="34" charset="0"/>
            <a:ea typeface="Lato" panose="020F0502020204030203" pitchFamily="34" charset="0"/>
            <a:cs typeface="Lato" panose="020F0502020204030203" pitchFamily="34" charset="0"/>
          </a:endParaRPr>
        </a:p>
      </dsp:txBody>
      <dsp:txXfrm rot="5400000">
        <a:off x="2776" y="717818"/>
        <a:ext cx="2723316" cy="2153459"/>
      </dsp:txXfrm>
    </dsp:sp>
    <dsp:sp modelId="{6B21897E-3F56-4DBB-9F72-807489A84202}">
      <dsp:nvSpPr>
        <dsp:cNvPr id="0" name=""/>
        <dsp:cNvSpPr/>
      </dsp:nvSpPr>
      <dsp:spPr>
        <a:xfrm rot="16200000">
          <a:off x="2497449" y="432890"/>
          <a:ext cx="3589097" cy="2723316"/>
        </a:xfrm>
        <a:prstGeom prst="flowChartManualOperati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0" rIns="76200" bIns="0" numCol="1" spcCol="1270" anchor="ctr" anchorCtr="0">
          <a:noAutofit/>
        </a:bodyPr>
        <a:lstStyle/>
        <a:p>
          <a:pPr marL="0" lvl="0" indent="0" algn="l" defTabSz="533400">
            <a:lnSpc>
              <a:spcPct val="90000"/>
            </a:lnSpc>
            <a:spcBef>
              <a:spcPct val="0"/>
            </a:spcBef>
            <a:spcAft>
              <a:spcPct val="35000"/>
            </a:spcAft>
            <a:buFont typeface="Wingdings" panose="05000000000000000000" pitchFamily="2" charset="2"/>
            <a:buNone/>
          </a:pPr>
          <a:r>
            <a:rPr lang="en-US" sz="1200" kern="1200" dirty="0">
              <a:latin typeface="Lato" panose="020F0502020204030203" pitchFamily="34" charset="0"/>
              <a:ea typeface="Lato" panose="020F0502020204030203" pitchFamily="34" charset="0"/>
              <a:cs typeface="Lato" panose="020F0502020204030203" pitchFamily="34" charset="0"/>
            </a:rPr>
            <a:t>You can monitor the process by going to </a:t>
          </a:r>
          <a:r>
            <a:rPr lang="en-US" sz="1200" b="1" kern="1200" dirty="0">
              <a:latin typeface="Lato" panose="020F0502020204030203" pitchFamily="34" charset="0"/>
              <a:ea typeface="Lato" panose="020F0502020204030203" pitchFamily="34" charset="0"/>
              <a:cs typeface="Lato" panose="020F0502020204030203" pitchFamily="34" charset="0"/>
            </a:rPr>
            <a:t>Setup &gt; Apex Jobs</a:t>
          </a:r>
          <a:r>
            <a:rPr lang="en-US" sz="1200" kern="1200" dirty="0">
              <a:latin typeface="Lato" panose="020F0502020204030203" pitchFamily="34" charset="0"/>
              <a:ea typeface="Lato" panose="020F0502020204030203" pitchFamily="34" charset="0"/>
              <a:cs typeface="Lato" panose="020F0502020204030203" pitchFamily="34" charset="0"/>
            </a:rPr>
            <a:t>.</a:t>
          </a:r>
          <a:endParaRPr lang="en-IN" sz="1200" kern="1200" dirty="0">
            <a:latin typeface="Lato" panose="020F0502020204030203" pitchFamily="34" charset="0"/>
            <a:ea typeface="Lato" panose="020F0502020204030203" pitchFamily="34" charset="0"/>
            <a:cs typeface="Lato" panose="020F0502020204030203" pitchFamily="34" charset="0"/>
          </a:endParaRPr>
        </a:p>
      </dsp:txBody>
      <dsp:txXfrm rot="5400000">
        <a:off x="2930340" y="717818"/>
        <a:ext cx="2723316" cy="2153459"/>
      </dsp:txXfrm>
    </dsp:sp>
    <dsp:sp modelId="{943D714D-A3B3-4D53-BAA7-89AE2BD21783}">
      <dsp:nvSpPr>
        <dsp:cNvPr id="0" name=""/>
        <dsp:cNvSpPr/>
      </dsp:nvSpPr>
      <dsp:spPr>
        <a:xfrm rot="16200000">
          <a:off x="5425014" y="432890"/>
          <a:ext cx="3589097" cy="2723316"/>
        </a:xfrm>
        <a:prstGeom prst="flowChartManualOperati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0" rIns="76200" bIns="0" numCol="1" spcCol="1270" anchor="ctr" anchorCtr="0">
          <a:noAutofit/>
        </a:bodyPr>
        <a:lstStyle/>
        <a:p>
          <a:pPr marL="0" lvl="0" indent="0" algn="l" defTabSz="533400">
            <a:lnSpc>
              <a:spcPct val="90000"/>
            </a:lnSpc>
            <a:spcBef>
              <a:spcPct val="0"/>
            </a:spcBef>
            <a:spcAft>
              <a:spcPct val="35000"/>
            </a:spcAft>
            <a:buFont typeface="Wingdings" panose="05000000000000000000" pitchFamily="2" charset="2"/>
            <a:buNone/>
          </a:pPr>
          <a:r>
            <a:rPr lang="en-US" sz="1200" kern="1200" dirty="0">
              <a:latin typeface="Lato" panose="020F0502020204030203" pitchFamily="34" charset="0"/>
              <a:ea typeface="Lato" panose="020F0502020204030203" pitchFamily="34" charset="0"/>
              <a:cs typeface="Lato" panose="020F0502020204030203" pitchFamily="34" charset="0"/>
            </a:rPr>
            <a:t>If an Invoice using BPS cannot post for any reason, it will be reflected in the </a:t>
          </a:r>
          <a:r>
            <a:rPr lang="en-US" sz="1200" b="1" kern="1200" dirty="0">
              <a:latin typeface="Lato" panose="020F0502020204030203" pitchFamily="34" charset="0"/>
              <a:ea typeface="Lato" panose="020F0502020204030203" pitchFamily="34" charset="0"/>
              <a:cs typeface="Lato" panose="020F0502020204030203" pitchFamily="34" charset="0"/>
            </a:rPr>
            <a:t>Worker Log</a:t>
          </a:r>
          <a:r>
            <a:rPr lang="en-US" sz="1200" kern="1200" dirty="0">
              <a:latin typeface="Lato" panose="020F0502020204030203" pitchFamily="34" charset="0"/>
              <a:ea typeface="Lato" panose="020F0502020204030203" pitchFamily="34" charset="0"/>
              <a:cs typeface="Lato" panose="020F0502020204030203" pitchFamily="34" charset="0"/>
            </a:rPr>
            <a:t>.</a:t>
          </a:r>
          <a:endParaRPr lang="en-IN" sz="1200" kern="1200" dirty="0">
            <a:latin typeface="Lato" panose="020F0502020204030203" pitchFamily="34" charset="0"/>
            <a:ea typeface="Lato" panose="020F0502020204030203" pitchFamily="34" charset="0"/>
            <a:cs typeface="Lato" panose="020F0502020204030203" pitchFamily="34" charset="0"/>
          </a:endParaRPr>
        </a:p>
      </dsp:txBody>
      <dsp:txXfrm rot="5400000">
        <a:off x="5857905" y="717818"/>
        <a:ext cx="2723316" cy="2153459"/>
      </dsp:txXfrm>
    </dsp:sp>
    <dsp:sp modelId="{821C1CB8-3E72-420E-87F5-2EF1B1466A82}">
      <dsp:nvSpPr>
        <dsp:cNvPr id="0" name=""/>
        <dsp:cNvSpPr/>
      </dsp:nvSpPr>
      <dsp:spPr>
        <a:xfrm rot="16200000">
          <a:off x="8352579" y="432890"/>
          <a:ext cx="3589097" cy="2723316"/>
        </a:xfrm>
        <a:prstGeom prst="flowChartManualOperati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0" rIns="76200" bIns="0" numCol="1" spcCol="1270" anchor="ctr" anchorCtr="0">
          <a:noAutofit/>
        </a:bodyPr>
        <a:lstStyle/>
        <a:p>
          <a:pPr marL="0" lvl="0" indent="0" algn="l" defTabSz="533400">
            <a:lnSpc>
              <a:spcPct val="90000"/>
            </a:lnSpc>
            <a:spcBef>
              <a:spcPct val="0"/>
            </a:spcBef>
            <a:spcAft>
              <a:spcPct val="35000"/>
            </a:spcAft>
            <a:buFont typeface="Wingdings" panose="05000000000000000000" pitchFamily="2" charset="2"/>
            <a:buNone/>
          </a:pPr>
          <a:r>
            <a:rPr lang="en-US" sz="1200" kern="1200" dirty="0">
              <a:latin typeface="Lato" panose="020F0502020204030203" pitchFamily="34" charset="0"/>
              <a:ea typeface="Lato" panose="020F0502020204030203" pitchFamily="34" charset="0"/>
              <a:cs typeface="Lato" panose="020F0502020204030203" pitchFamily="34" charset="0"/>
            </a:rPr>
            <a:t>An email notifies whether the process was successful or not. If the process fails to post the document, its status is set back to </a:t>
          </a:r>
          <a:r>
            <a:rPr lang="en-US" sz="1200" b="1" kern="1200" dirty="0">
              <a:latin typeface="Lato" panose="020F0502020204030203" pitchFamily="34" charset="0"/>
              <a:ea typeface="Lato" panose="020F0502020204030203" pitchFamily="34" charset="0"/>
              <a:cs typeface="Lato" panose="020F0502020204030203" pitchFamily="34" charset="0"/>
            </a:rPr>
            <a:t>In Progress</a:t>
          </a:r>
          <a:r>
            <a:rPr lang="en-US" sz="1200" kern="1200" dirty="0">
              <a:latin typeface="Lato" panose="020F0502020204030203" pitchFamily="34" charset="0"/>
              <a:ea typeface="Lato" panose="020F0502020204030203" pitchFamily="34" charset="0"/>
              <a:cs typeface="Lato" panose="020F0502020204030203" pitchFamily="34" charset="0"/>
            </a:rPr>
            <a:t>. </a:t>
          </a:r>
          <a:endParaRPr lang="en-IN" sz="1200" i="1" kern="1200" dirty="0">
            <a:latin typeface="Lato" panose="020F0502020204030203" pitchFamily="34" charset="0"/>
            <a:ea typeface="Lato" panose="020F0502020204030203" pitchFamily="34" charset="0"/>
            <a:cs typeface="Lato" panose="020F0502020204030203" pitchFamily="34" charset="0"/>
          </a:endParaRPr>
        </a:p>
      </dsp:txBody>
      <dsp:txXfrm rot="5400000">
        <a:off x="8785470" y="717818"/>
        <a:ext cx="2723316" cy="21534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064B12-1F5E-4360-AD9C-D394C4782232}">
      <dsp:nvSpPr>
        <dsp:cNvPr id="0" name=""/>
        <dsp:cNvSpPr/>
      </dsp:nvSpPr>
      <dsp:spPr>
        <a:xfrm>
          <a:off x="887" y="997945"/>
          <a:ext cx="2229986" cy="860774"/>
        </a:xfrm>
        <a:prstGeom prst="chevron">
          <a:avLst>
            <a:gd name="adj" fmla="val 4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B8105E-7D34-48F0-AC5C-DDC63AEDC61F}">
      <dsp:nvSpPr>
        <dsp:cNvPr id="0" name=""/>
        <dsp:cNvSpPr/>
      </dsp:nvSpPr>
      <dsp:spPr>
        <a:xfrm>
          <a:off x="595550" y="1213139"/>
          <a:ext cx="1883099" cy="860774"/>
        </a:xfrm>
        <a:prstGeom prst="roundRect">
          <a:avLst>
            <a:gd name="adj" fmla="val 10000"/>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Font typeface="Wingdings" panose="05000000000000000000" pitchFamily="2" charset="2"/>
            <a:buNone/>
          </a:pPr>
          <a:r>
            <a:rPr lang="en-US" sz="1100" i="1" kern="1200" dirty="0">
              <a:latin typeface="Lato" panose="020F0502020204030203" pitchFamily="34" charset="0"/>
              <a:ea typeface="Lato" panose="020F0502020204030203" pitchFamily="34" charset="0"/>
              <a:cs typeface="Lato" panose="020F0502020204030203" pitchFamily="34" charset="0"/>
            </a:rPr>
            <a:t>Run an As of Aging process to see how many outstanding invoices there are. </a:t>
          </a:r>
          <a:endParaRPr lang="en-IN" sz="1100" i="1" kern="1200" dirty="0">
            <a:latin typeface="Lato" panose="020F0502020204030203" pitchFamily="34" charset="0"/>
            <a:ea typeface="Lato" panose="020F0502020204030203" pitchFamily="34" charset="0"/>
            <a:cs typeface="Lato" panose="020F0502020204030203" pitchFamily="34" charset="0"/>
          </a:endParaRPr>
        </a:p>
      </dsp:txBody>
      <dsp:txXfrm>
        <a:off x="620761" y="1238350"/>
        <a:ext cx="1832677" cy="810352"/>
      </dsp:txXfrm>
    </dsp:sp>
    <dsp:sp modelId="{8945D248-E964-466D-A679-264095E88FBE}">
      <dsp:nvSpPr>
        <dsp:cNvPr id="0" name=""/>
        <dsp:cNvSpPr/>
      </dsp:nvSpPr>
      <dsp:spPr>
        <a:xfrm>
          <a:off x="2548027" y="997945"/>
          <a:ext cx="2229986" cy="860774"/>
        </a:xfrm>
        <a:prstGeom prst="chevron">
          <a:avLst>
            <a:gd name="adj" fmla="val 4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2A7CAD-070D-4649-B60E-0EC90C0C427C}">
      <dsp:nvSpPr>
        <dsp:cNvPr id="0" name=""/>
        <dsp:cNvSpPr/>
      </dsp:nvSpPr>
      <dsp:spPr>
        <a:xfrm>
          <a:off x="3142690" y="1213139"/>
          <a:ext cx="1883099" cy="860774"/>
        </a:xfrm>
        <a:prstGeom prst="roundRect">
          <a:avLst>
            <a:gd name="adj" fmla="val 10000"/>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Font typeface="Wingdings" panose="05000000000000000000" pitchFamily="2" charset="2"/>
            <a:buNone/>
          </a:pPr>
          <a:r>
            <a:rPr lang="en-US" sz="1100" i="1" kern="1200" dirty="0">
              <a:latin typeface="Lato" panose="020F0502020204030203" pitchFamily="34" charset="0"/>
              <a:ea typeface="Lato" panose="020F0502020204030203" pitchFamily="34" charset="0"/>
              <a:cs typeface="Lato" panose="020F0502020204030203" pitchFamily="34" charset="0"/>
            </a:rPr>
            <a:t>Once the data is gathered for the aging, view the details in a report.</a:t>
          </a:r>
          <a:endParaRPr lang="en-IN" sz="1100" i="1" kern="1200" dirty="0">
            <a:latin typeface="Lato" panose="020F0502020204030203" pitchFamily="34" charset="0"/>
            <a:ea typeface="Lato" panose="020F0502020204030203" pitchFamily="34" charset="0"/>
            <a:cs typeface="Lato" panose="020F0502020204030203" pitchFamily="34" charset="0"/>
          </a:endParaRPr>
        </a:p>
      </dsp:txBody>
      <dsp:txXfrm>
        <a:off x="3167901" y="1238350"/>
        <a:ext cx="1832677" cy="810352"/>
      </dsp:txXfrm>
    </dsp:sp>
    <dsp:sp modelId="{E61A68CE-E6D5-4754-8603-A53093BFFBA2}">
      <dsp:nvSpPr>
        <dsp:cNvPr id="0" name=""/>
        <dsp:cNvSpPr/>
      </dsp:nvSpPr>
      <dsp:spPr>
        <a:xfrm>
          <a:off x="5095167" y="997945"/>
          <a:ext cx="2229986" cy="860774"/>
        </a:xfrm>
        <a:prstGeom prst="chevron">
          <a:avLst>
            <a:gd name="adj" fmla="val 4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BCB633-8382-414A-A9B3-67FC9DE329EF}">
      <dsp:nvSpPr>
        <dsp:cNvPr id="0" name=""/>
        <dsp:cNvSpPr/>
      </dsp:nvSpPr>
      <dsp:spPr>
        <a:xfrm>
          <a:off x="5689830" y="1213139"/>
          <a:ext cx="1883099" cy="860774"/>
        </a:xfrm>
        <a:prstGeom prst="roundRect">
          <a:avLst>
            <a:gd name="adj" fmla="val 10000"/>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Font typeface="Wingdings" panose="05000000000000000000" pitchFamily="2" charset="2"/>
            <a:buNone/>
          </a:pPr>
          <a:r>
            <a:rPr lang="en-US" sz="1100" i="1" kern="1200" dirty="0">
              <a:latin typeface="Lato" panose="020F0502020204030203" pitchFamily="34" charset="0"/>
              <a:ea typeface="Lato" panose="020F0502020204030203" pitchFamily="34" charset="0"/>
              <a:cs typeface="Lato" panose="020F0502020204030203" pitchFamily="34" charset="0"/>
            </a:rPr>
            <a:t>Additionally, copy the report and modify it, so it only shows transactions for Accounts Receivable. </a:t>
          </a:r>
          <a:endParaRPr lang="en-IN" sz="1100" i="1" kern="1200" dirty="0">
            <a:latin typeface="Lato" panose="020F0502020204030203" pitchFamily="34" charset="0"/>
            <a:ea typeface="Lato" panose="020F0502020204030203" pitchFamily="34" charset="0"/>
            <a:cs typeface="Lato" panose="020F0502020204030203" pitchFamily="34" charset="0"/>
          </a:endParaRPr>
        </a:p>
      </dsp:txBody>
      <dsp:txXfrm>
        <a:off x="5715041" y="1238350"/>
        <a:ext cx="1832677" cy="8103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209F68-8B71-453A-84B7-0AFF5B1EB97D}">
      <dsp:nvSpPr>
        <dsp:cNvPr id="0" name=""/>
        <dsp:cNvSpPr/>
      </dsp:nvSpPr>
      <dsp:spPr>
        <a:xfrm>
          <a:off x="1321011" y="633"/>
          <a:ext cx="5373438" cy="488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marL="0" lvl="0" indent="0" algn="l" defTabSz="622300">
            <a:lnSpc>
              <a:spcPct val="90000"/>
            </a:lnSpc>
            <a:spcBef>
              <a:spcPct val="0"/>
            </a:spcBef>
            <a:spcAft>
              <a:spcPct val="35000"/>
            </a:spcAft>
            <a:buNone/>
          </a:pPr>
          <a:r>
            <a:rPr lang="en-US" sz="1400" i="1" kern="1200" dirty="0">
              <a:latin typeface="Lato" panose="020F0502020204030203" pitchFamily="34" charset="0"/>
              <a:ea typeface="Lato" panose="020F0502020204030203" pitchFamily="34" charset="0"/>
              <a:cs typeface="Lato" panose="020F0502020204030203" pitchFamily="34" charset="0"/>
            </a:rPr>
            <a:t> </a:t>
          </a:r>
          <a:endParaRPr lang="en-IN" sz="1400" i="1" kern="1200" dirty="0">
            <a:latin typeface="Lato" panose="020F0502020204030203" pitchFamily="34" charset="0"/>
            <a:ea typeface="Lato" panose="020F0502020204030203" pitchFamily="34" charset="0"/>
            <a:cs typeface="Lato" panose="020F0502020204030203" pitchFamily="34" charset="0"/>
          </a:endParaRPr>
        </a:p>
      </dsp:txBody>
      <dsp:txXfrm>
        <a:off x="1321011" y="633"/>
        <a:ext cx="5373438" cy="488494"/>
      </dsp:txXfrm>
    </dsp:sp>
    <dsp:sp modelId="{0BADDF91-B0EA-46C3-82D6-18F6D0216255}">
      <dsp:nvSpPr>
        <dsp:cNvPr id="0" name=""/>
        <dsp:cNvSpPr/>
      </dsp:nvSpPr>
      <dsp:spPr>
        <a:xfrm>
          <a:off x="1321011" y="489127"/>
          <a:ext cx="1257384" cy="995081"/>
        </a:xfrm>
        <a:prstGeom prst="chevron">
          <a:avLst>
            <a:gd name="adj" fmla="val 7061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384BF1D-0645-48D5-94B0-C9963D2395D0}">
      <dsp:nvSpPr>
        <dsp:cNvPr id="0" name=""/>
        <dsp:cNvSpPr/>
      </dsp:nvSpPr>
      <dsp:spPr>
        <a:xfrm>
          <a:off x="2076278" y="489127"/>
          <a:ext cx="1257384" cy="995081"/>
        </a:xfrm>
        <a:prstGeom prst="chevron">
          <a:avLst>
            <a:gd name="adj" fmla="val 7061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E1AA192-8D8A-4B12-913A-1759DC945686}">
      <dsp:nvSpPr>
        <dsp:cNvPr id="0" name=""/>
        <dsp:cNvSpPr/>
      </dsp:nvSpPr>
      <dsp:spPr>
        <a:xfrm>
          <a:off x="2832141" y="489127"/>
          <a:ext cx="1257384" cy="995081"/>
        </a:xfrm>
        <a:prstGeom prst="chevron">
          <a:avLst>
            <a:gd name="adj" fmla="val 7061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5533AFF-FE9C-429E-8A5B-F48D888FEAC5}">
      <dsp:nvSpPr>
        <dsp:cNvPr id="0" name=""/>
        <dsp:cNvSpPr/>
      </dsp:nvSpPr>
      <dsp:spPr>
        <a:xfrm>
          <a:off x="3587408" y="489127"/>
          <a:ext cx="1257384" cy="995081"/>
        </a:xfrm>
        <a:prstGeom prst="chevron">
          <a:avLst>
            <a:gd name="adj" fmla="val 7061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523D844-DFE5-4F31-86DC-97BFB9C8F5DA}">
      <dsp:nvSpPr>
        <dsp:cNvPr id="0" name=""/>
        <dsp:cNvSpPr/>
      </dsp:nvSpPr>
      <dsp:spPr>
        <a:xfrm>
          <a:off x="4343272" y="489127"/>
          <a:ext cx="1257384" cy="995081"/>
        </a:xfrm>
        <a:prstGeom prst="chevron">
          <a:avLst>
            <a:gd name="adj" fmla="val 7061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417BBBA-C1E7-4082-8CD6-4BF6F5A5F020}">
      <dsp:nvSpPr>
        <dsp:cNvPr id="0" name=""/>
        <dsp:cNvSpPr/>
      </dsp:nvSpPr>
      <dsp:spPr>
        <a:xfrm>
          <a:off x="5098539" y="489127"/>
          <a:ext cx="1257384" cy="995081"/>
        </a:xfrm>
        <a:prstGeom prst="chevron">
          <a:avLst>
            <a:gd name="adj" fmla="val 7061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31F7AC4-3FD4-49F9-8230-22368DD8C85E}">
      <dsp:nvSpPr>
        <dsp:cNvPr id="0" name=""/>
        <dsp:cNvSpPr/>
      </dsp:nvSpPr>
      <dsp:spPr>
        <a:xfrm>
          <a:off x="5854402" y="489127"/>
          <a:ext cx="1257384" cy="995081"/>
        </a:xfrm>
        <a:prstGeom prst="chevron">
          <a:avLst>
            <a:gd name="adj" fmla="val 7061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96AF79C-C8BE-470A-B052-A8F95122A7E3}">
      <dsp:nvSpPr>
        <dsp:cNvPr id="0" name=""/>
        <dsp:cNvSpPr/>
      </dsp:nvSpPr>
      <dsp:spPr>
        <a:xfrm>
          <a:off x="1321011" y="588635"/>
          <a:ext cx="5443293" cy="796065"/>
        </a:xfrm>
        <a:prstGeom prst="rect">
          <a:avLst/>
        </a:prstGeom>
        <a:solidFill>
          <a:schemeClr val="lt2">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marL="0" lvl="0" indent="0" algn="l" defTabSz="622300">
            <a:lnSpc>
              <a:spcPct val="90000"/>
            </a:lnSpc>
            <a:spcBef>
              <a:spcPct val="0"/>
            </a:spcBef>
            <a:spcAft>
              <a:spcPct val="35000"/>
            </a:spcAft>
            <a:buFont typeface="Wingdings" panose="05000000000000000000" pitchFamily="2" charset="2"/>
            <a:buNone/>
          </a:pPr>
          <a:r>
            <a:rPr lang="en-US" sz="1400" i="1" kern="1200" dirty="0">
              <a:latin typeface="Lato" panose="020F0502020204030203" pitchFamily="34" charset="0"/>
              <a:ea typeface="Lato" panose="020F0502020204030203" pitchFamily="34" charset="0"/>
              <a:cs typeface="Lato" panose="020F0502020204030203" pitchFamily="34" charset="0"/>
            </a:rPr>
            <a:t>You can use the Customer Statements section on the Collections pages to send statements to your customers. </a:t>
          </a:r>
          <a:endParaRPr lang="en-IN" sz="1400" i="1" kern="1200" dirty="0">
            <a:latin typeface="Lato" panose="020F0502020204030203" pitchFamily="34" charset="0"/>
            <a:ea typeface="Lato" panose="020F0502020204030203" pitchFamily="34" charset="0"/>
            <a:cs typeface="Lato" panose="020F0502020204030203" pitchFamily="34" charset="0"/>
          </a:endParaRPr>
        </a:p>
      </dsp:txBody>
      <dsp:txXfrm>
        <a:off x="1321011" y="588635"/>
        <a:ext cx="5443293" cy="796065"/>
      </dsp:txXfrm>
    </dsp:sp>
    <dsp:sp modelId="{C301D560-2AB0-4DD5-AF99-65CCA3CA6D25}">
      <dsp:nvSpPr>
        <dsp:cNvPr id="0" name=""/>
        <dsp:cNvSpPr/>
      </dsp:nvSpPr>
      <dsp:spPr>
        <a:xfrm>
          <a:off x="1321011" y="1526846"/>
          <a:ext cx="5373438" cy="488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marL="0" lvl="0" indent="0" algn="l" defTabSz="622300">
            <a:lnSpc>
              <a:spcPct val="90000"/>
            </a:lnSpc>
            <a:spcBef>
              <a:spcPct val="0"/>
            </a:spcBef>
            <a:spcAft>
              <a:spcPct val="35000"/>
            </a:spcAft>
            <a:buNone/>
          </a:pPr>
          <a:r>
            <a:rPr lang="en-US" sz="1400" i="1" kern="1200" dirty="0">
              <a:latin typeface="Lato" panose="020F0502020204030203" pitchFamily="34" charset="0"/>
              <a:ea typeface="Lato" panose="020F0502020204030203" pitchFamily="34" charset="0"/>
              <a:cs typeface="Lato" panose="020F0502020204030203" pitchFamily="34" charset="0"/>
            </a:rPr>
            <a:t> </a:t>
          </a:r>
          <a:endParaRPr lang="en-IN" sz="1400" i="1" kern="1200" dirty="0">
            <a:latin typeface="Lato" panose="020F0502020204030203" pitchFamily="34" charset="0"/>
            <a:ea typeface="Lato" panose="020F0502020204030203" pitchFamily="34" charset="0"/>
            <a:cs typeface="Lato" panose="020F0502020204030203" pitchFamily="34" charset="0"/>
          </a:endParaRPr>
        </a:p>
      </dsp:txBody>
      <dsp:txXfrm>
        <a:off x="1321011" y="1526846"/>
        <a:ext cx="5373438" cy="488494"/>
      </dsp:txXfrm>
    </dsp:sp>
    <dsp:sp modelId="{A70CBAEF-B2FF-4045-8394-3DB4FCE6F53C}">
      <dsp:nvSpPr>
        <dsp:cNvPr id="0" name=""/>
        <dsp:cNvSpPr/>
      </dsp:nvSpPr>
      <dsp:spPr>
        <a:xfrm>
          <a:off x="1321011" y="2015340"/>
          <a:ext cx="1257384" cy="995081"/>
        </a:xfrm>
        <a:prstGeom prst="chevron">
          <a:avLst>
            <a:gd name="adj" fmla="val 7061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5F9C776-22FE-4592-8431-25091C4C0A91}">
      <dsp:nvSpPr>
        <dsp:cNvPr id="0" name=""/>
        <dsp:cNvSpPr/>
      </dsp:nvSpPr>
      <dsp:spPr>
        <a:xfrm>
          <a:off x="2076278" y="2015340"/>
          <a:ext cx="1257384" cy="995081"/>
        </a:xfrm>
        <a:prstGeom prst="chevron">
          <a:avLst>
            <a:gd name="adj" fmla="val 7061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76834BD-6E1A-4017-AA41-B5DE36C99855}">
      <dsp:nvSpPr>
        <dsp:cNvPr id="0" name=""/>
        <dsp:cNvSpPr/>
      </dsp:nvSpPr>
      <dsp:spPr>
        <a:xfrm>
          <a:off x="2832141" y="2015340"/>
          <a:ext cx="1257384" cy="995081"/>
        </a:xfrm>
        <a:prstGeom prst="chevron">
          <a:avLst>
            <a:gd name="adj" fmla="val 7061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9603D94-5C8C-47E9-9191-84DBA399148A}">
      <dsp:nvSpPr>
        <dsp:cNvPr id="0" name=""/>
        <dsp:cNvSpPr/>
      </dsp:nvSpPr>
      <dsp:spPr>
        <a:xfrm>
          <a:off x="3587408" y="2015340"/>
          <a:ext cx="1257384" cy="995081"/>
        </a:xfrm>
        <a:prstGeom prst="chevron">
          <a:avLst>
            <a:gd name="adj" fmla="val 7061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E6EE8C1-2A9D-4096-AC14-1DFC7CDD2BBA}">
      <dsp:nvSpPr>
        <dsp:cNvPr id="0" name=""/>
        <dsp:cNvSpPr/>
      </dsp:nvSpPr>
      <dsp:spPr>
        <a:xfrm>
          <a:off x="4343272" y="2015340"/>
          <a:ext cx="1257384" cy="995081"/>
        </a:xfrm>
        <a:prstGeom prst="chevron">
          <a:avLst>
            <a:gd name="adj" fmla="val 7061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F027781-C025-4042-9069-6FAA934D13C5}">
      <dsp:nvSpPr>
        <dsp:cNvPr id="0" name=""/>
        <dsp:cNvSpPr/>
      </dsp:nvSpPr>
      <dsp:spPr>
        <a:xfrm>
          <a:off x="5098539" y="2015340"/>
          <a:ext cx="1257384" cy="995081"/>
        </a:xfrm>
        <a:prstGeom prst="chevron">
          <a:avLst>
            <a:gd name="adj" fmla="val 7061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8144C8D-2027-41AB-9FA0-0B9A64E37C98}">
      <dsp:nvSpPr>
        <dsp:cNvPr id="0" name=""/>
        <dsp:cNvSpPr/>
      </dsp:nvSpPr>
      <dsp:spPr>
        <a:xfrm>
          <a:off x="5854402" y="2015340"/>
          <a:ext cx="1257384" cy="995081"/>
        </a:xfrm>
        <a:prstGeom prst="chevron">
          <a:avLst>
            <a:gd name="adj" fmla="val 7061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15A7879-F9A4-4D0E-8840-4AFFD6EAE3C0}">
      <dsp:nvSpPr>
        <dsp:cNvPr id="0" name=""/>
        <dsp:cNvSpPr/>
      </dsp:nvSpPr>
      <dsp:spPr>
        <a:xfrm>
          <a:off x="1321011" y="2114848"/>
          <a:ext cx="5443293" cy="796065"/>
        </a:xfrm>
        <a:prstGeom prst="rect">
          <a:avLst/>
        </a:prstGeom>
        <a:solidFill>
          <a:schemeClr val="lt2">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marL="0" lvl="0" indent="0" algn="l" defTabSz="622300">
            <a:lnSpc>
              <a:spcPct val="90000"/>
            </a:lnSpc>
            <a:spcBef>
              <a:spcPct val="0"/>
            </a:spcBef>
            <a:spcAft>
              <a:spcPct val="35000"/>
            </a:spcAft>
            <a:buFont typeface="Wingdings" panose="05000000000000000000" pitchFamily="2" charset="2"/>
            <a:buNone/>
          </a:pPr>
          <a:r>
            <a:rPr lang="en-US" sz="1400" i="1" kern="1200" dirty="0">
              <a:latin typeface="Lato" panose="020F0502020204030203" pitchFamily="34" charset="0"/>
              <a:ea typeface="Lato" panose="020F0502020204030203" pitchFamily="34" charset="0"/>
              <a:cs typeface="Lato" panose="020F0502020204030203" pitchFamily="34" charset="0"/>
            </a:rPr>
            <a:t>The Statements section shows the statement rule for the selected company and the number of statements that are due to be sent. You can click on the number of statements to be sent to view details of the accounts that have statements to send.</a:t>
          </a:r>
          <a:endParaRPr lang="en-IN" sz="1400" i="1" kern="1200" dirty="0">
            <a:latin typeface="Lato" panose="020F0502020204030203" pitchFamily="34" charset="0"/>
            <a:ea typeface="Lato" panose="020F0502020204030203" pitchFamily="34" charset="0"/>
            <a:cs typeface="Lato" panose="020F0502020204030203" pitchFamily="34" charset="0"/>
          </a:endParaRPr>
        </a:p>
      </dsp:txBody>
      <dsp:txXfrm>
        <a:off x="1321011" y="2114848"/>
        <a:ext cx="5443293" cy="796065"/>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008B84-5A45-41FD-A69E-8B06E7659F2E}" type="datetimeFigureOut">
              <a:rPr lang="en-IN" smtClean="0"/>
              <a:t>11-05-2023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4217C4-4697-4A32-A8B0-503450914DEA}" type="slidenum">
              <a:rPr lang="en-IN" smtClean="0"/>
              <a:t>‹#›</a:t>
            </a:fld>
            <a:endParaRPr lang="en-IN"/>
          </a:p>
        </p:txBody>
      </p:sp>
    </p:spTree>
    <p:extLst>
      <p:ext uri="{BB962C8B-B14F-4D97-AF65-F5344CB8AC3E}">
        <p14:creationId xmlns:p14="http://schemas.microsoft.com/office/powerpoint/2010/main" val="2365123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1064e81c36_0_17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100"/>
          </a:p>
        </p:txBody>
      </p:sp>
      <p:sp>
        <p:nvSpPr>
          <p:cNvPr id="608" name="Google Shape;608;g11064e81c36_0_1757:notes"/>
          <p:cNvSpPr>
            <a:spLocks noGrp="1" noRot="1" noChangeAspect="1"/>
          </p:cNvSpPr>
          <p:nvPr>
            <p:ph type="sldImg" idx="2"/>
          </p:nvPr>
        </p:nvSpPr>
        <p:spPr>
          <a:xfrm>
            <a:off x="379413" y="685800"/>
            <a:ext cx="6097587"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02513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226ef3ffab_0_3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86" name="Google Shape;86;g1226ef3ffa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cs typeface="Calibri"/>
              </a:rPr>
              <a:t>Salesforce Platform report audience : Accountant and System Admin.</a:t>
            </a:r>
          </a:p>
          <a:p>
            <a:endParaRPr lang="en-US">
              <a:cs typeface="Calibri"/>
            </a:endParaRPr>
          </a:p>
          <a:p>
            <a:r>
              <a:rPr lang="en-US">
                <a:cs typeface="Calibri"/>
              </a:rPr>
              <a:t>Ideal for generating quick ad reports</a:t>
            </a:r>
          </a:p>
          <a:p>
            <a:r>
              <a:rPr lang="en-US">
                <a:cs typeface="Calibri"/>
              </a:rPr>
              <a:t>Data list / data loader source</a:t>
            </a:r>
          </a:p>
          <a:p>
            <a:r>
              <a:rPr lang="en-US">
                <a:cs typeface="Calibri"/>
              </a:rPr>
              <a:t>Dashboards.</a:t>
            </a:r>
          </a:p>
        </p:txBody>
      </p:sp>
    </p:spTree>
    <p:extLst>
      <p:ext uri="{BB962C8B-B14F-4D97-AF65-F5344CB8AC3E}">
        <p14:creationId xmlns:p14="http://schemas.microsoft.com/office/powerpoint/2010/main" val="3694817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226ef3ffab_0_3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86" name="Google Shape;86;g1226ef3ffa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cs typeface="Calibri"/>
              </a:rPr>
              <a:t>Salesforce Platform report audience : Accountant and System Admin.</a:t>
            </a:r>
          </a:p>
          <a:p>
            <a:endParaRPr lang="en-US">
              <a:cs typeface="Calibri"/>
            </a:endParaRPr>
          </a:p>
          <a:p>
            <a:r>
              <a:rPr lang="en-US">
                <a:cs typeface="Calibri"/>
              </a:rPr>
              <a:t>Ideal for generating quick ad reports</a:t>
            </a:r>
          </a:p>
          <a:p>
            <a:r>
              <a:rPr lang="en-US">
                <a:cs typeface="Calibri"/>
              </a:rPr>
              <a:t>Data list / data loader source</a:t>
            </a:r>
          </a:p>
          <a:p>
            <a:r>
              <a:rPr lang="en-US">
                <a:cs typeface="Calibri"/>
              </a:rPr>
              <a:t>Dashboards.</a:t>
            </a:r>
          </a:p>
        </p:txBody>
      </p:sp>
    </p:spTree>
    <p:extLst>
      <p:ext uri="{BB962C8B-B14F-4D97-AF65-F5344CB8AC3E}">
        <p14:creationId xmlns:p14="http://schemas.microsoft.com/office/powerpoint/2010/main" val="601495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226ef3ffab_0_3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86" name="Google Shape;86;g1226ef3ffa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cs typeface="Calibri"/>
              </a:rPr>
              <a:t>Salesforce Platform report audience : Accountant and System Admin.</a:t>
            </a:r>
          </a:p>
          <a:p>
            <a:endParaRPr lang="en-US">
              <a:cs typeface="Calibri"/>
            </a:endParaRPr>
          </a:p>
          <a:p>
            <a:r>
              <a:rPr lang="en-US">
                <a:cs typeface="Calibri"/>
              </a:rPr>
              <a:t>Ideal for generating quick ad reports</a:t>
            </a:r>
          </a:p>
          <a:p>
            <a:r>
              <a:rPr lang="en-US">
                <a:cs typeface="Calibri"/>
              </a:rPr>
              <a:t>Data list / data loader source</a:t>
            </a:r>
          </a:p>
          <a:p>
            <a:r>
              <a:rPr lang="en-US">
                <a:cs typeface="Calibri"/>
              </a:rPr>
              <a:t>Dashboards.</a:t>
            </a:r>
          </a:p>
        </p:txBody>
      </p:sp>
    </p:spTree>
    <p:extLst>
      <p:ext uri="{BB962C8B-B14F-4D97-AF65-F5344CB8AC3E}">
        <p14:creationId xmlns:p14="http://schemas.microsoft.com/office/powerpoint/2010/main" val="3988835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1226ef3ffab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1226ef3ffab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9789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1064e81c36_0_17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100"/>
          </a:p>
        </p:txBody>
      </p:sp>
      <p:sp>
        <p:nvSpPr>
          <p:cNvPr id="608" name="Google Shape;608;g11064e81c36_0_1757:notes"/>
          <p:cNvSpPr>
            <a:spLocks noGrp="1" noRot="1" noChangeAspect="1"/>
          </p:cNvSpPr>
          <p:nvPr>
            <p:ph type="sldImg" idx="2"/>
          </p:nvPr>
        </p:nvSpPr>
        <p:spPr>
          <a:xfrm>
            <a:off x="379413" y="685800"/>
            <a:ext cx="6097587"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04956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226ef3ffab_0_3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86" name="Google Shape;86;g1226ef3ffa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cs typeface="Calibri"/>
              </a:rPr>
              <a:t>Salesforce Platform report audience : Accountant and System Admin.</a:t>
            </a:r>
          </a:p>
          <a:p>
            <a:endParaRPr lang="en-US">
              <a:cs typeface="Calibri"/>
            </a:endParaRPr>
          </a:p>
          <a:p>
            <a:r>
              <a:rPr lang="en-US">
                <a:cs typeface="Calibri"/>
              </a:rPr>
              <a:t>Ideal for generating quick ad reports</a:t>
            </a:r>
          </a:p>
          <a:p>
            <a:r>
              <a:rPr lang="en-US">
                <a:cs typeface="Calibri"/>
              </a:rPr>
              <a:t>Data list / data loader source</a:t>
            </a:r>
          </a:p>
          <a:p>
            <a:r>
              <a:rPr lang="en-US">
                <a:cs typeface="Calibri"/>
              </a:rPr>
              <a:t>Dashboards.</a:t>
            </a:r>
          </a:p>
        </p:txBody>
      </p:sp>
    </p:spTree>
    <p:extLst>
      <p:ext uri="{BB962C8B-B14F-4D97-AF65-F5344CB8AC3E}">
        <p14:creationId xmlns:p14="http://schemas.microsoft.com/office/powerpoint/2010/main" val="1085697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226ef3ffab_0_3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86" name="Google Shape;86;g1226ef3ffa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cs typeface="Calibri"/>
              </a:rPr>
              <a:t>Salesforce Platform report audience : Accountant and System Admin.</a:t>
            </a:r>
          </a:p>
          <a:p>
            <a:endParaRPr lang="en-US">
              <a:cs typeface="Calibri"/>
            </a:endParaRPr>
          </a:p>
          <a:p>
            <a:r>
              <a:rPr lang="en-US">
                <a:cs typeface="Calibri"/>
              </a:rPr>
              <a:t>Ideal for generating quick ad reports</a:t>
            </a:r>
          </a:p>
          <a:p>
            <a:r>
              <a:rPr lang="en-US">
                <a:cs typeface="Calibri"/>
              </a:rPr>
              <a:t>Data list / data loader source</a:t>
            </a:r>
          </a:p>
          <a:p>
            <a:r>
              <a:rPr lang="en-US">
                <a:cs typeface="Calibri"/>
              </a:rPr>
              <a:t>Dashboards.</a:t>
            </a:r>
          </a:p>
        </p:txBody>
      </p:sp>
    </p:spTree>
    <p:extLst>
      <p:ext uri="{BB962C8B-B14F-4D97-AF65-F5344CB8AC3E}">
        <p14:creationId xmlns:p14="http://schemas.microsoft.com/office/powerpoint/2010/main" val="854372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226ef3ffab_0_3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86" name="Google Shape;86;g1226ef3ffa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cs typeface="Calibri"/>
              </a:rPr>
              <a:t>Salesforce Platform report audience : Accountant and System Admin.</a:t>
            </a:r>
          </a:p>
          <a:p>
            <a:endParaRPr lang="en-US">
              <a:cs typeface="Calibri"/>
            </a:endParaRPr>
          </a:p>
          <a:p>
            <a:r>
              <a:rPr lang="en-US">
                <a:cs typeface="Calibri"/>
              </a:rPr>
              <a:t>Ideal for generating quick ad reports</a:t>
            </a:r>
          </a:p>
          <a:p>
            <a:r>
              <a:rPr lang="en-US">
                <a:cs typeface="Calibri"/>
              </a:rPr>
              <a:t>Data list / data loader source</a:t>
            </a:r>
          </a:p>
          <a:p>
            <a:r>
              <a:rPr lang="en-US">
                <a:cs typeface="Calibri"/>
              </a:rPr>
              <a:t>Dashboards.</a:t>
            </a:r>
          </a:p>
        </p:txBody>
      </p:sp>
    </p:spTree>
    <p:extLst>
      <p:ext uri="{BB962C8B-B14F-4D97-AF65-F5344CB8AC3E}">
        <p14:creationId xmlns:p14="http://schemas.microsoft.com/office/powerpoint/2010/main" val="125278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226ef3ffab_0_3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86" name="Google Shape;86;g1226ef3ffa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cs typeface="Calibri"/>
              </a:rPr>
              <a:t>Salesforce Platform report audience : Accountant and System Admin.</a:t>
            </a:r>
          </a:p>
          <a:p>
            <a:endParaRPr lang="en-US">
              <a:cs typeface="Calibri"/>
            </a:endParaRPr>
          </a:p>
          <a:p>
            <a:r>
              <a:rPr lang="en-US">
                <a:cs typeface="Calibri"/>
              </a:rPr>
              <a:t>Ideal for generating quick ad reports</a:t>
            </a:r>
          </a:p>
          <a:p>
            <a:r>
              <a:rPr lang="en-US">
                <a:cs typeface="Calibri"/>
              </a:rPr>
              <a:t>Data list / data loader source</a:t>
            </a:r>
          </a:p>
          <a:p>
            <a:r>
              <a:rPr lang="en-US">
                <a:cs typeface="Calibri"/>
              </a:rPr>
              <a:t>Dashboards.</a:t>
            </a:r>
          </a:p>
        </p:txBody>
      </p:sp>
    </p:spTree>
    <p:extLst>
      <p:ext uri="{BB962C8B-B14F-4D97-AF65-F5344CB8AC3E}">
        <p14:creationId xmlns:p14="http://schemas.microsoft.com/office/powerpoint/2010/main" val="3248332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226ef3ffab_0_3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86" name="Google Shape;86;g1226ef3ffa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cs typeface="Calibri"/>
              </a:rPr>
              <a:t>Salesforce Platform report audience : Accountant and System Admin.</a:t>
            </a:r>
          </a:p>
          <a:p>
            <a:endParaRPr lang="en-US">
              <a:cs typeface="Calibri"/>
            </a:endParaRPr>
          </a:p>
          <a:p>
            <a:r>
              <a:rPr lang="en-US">
                <a:cs typeface="Calibri"/>
              </a:rPr>
              <a:t>Ideal for generating quick ad reports</a:t>
            </a:r>
          </a:p>
          <a:p>
            <a:r>
              <a:rPr lang="en-US">
                <a:cs typeface="Calibri"/>
              </a:rPr>
              <a:t>Data list / data loader source</a:t>
            </a:r>
          </a:p>
          <a:p>
            <a:r>
              <a:rPr lang="en-US">
                <a:cs typeface="Calibri"/>
              </a:rPr>
              <a:t>Dashboards.</a:t>
            </a:r>
          </a:p>
        </p:txBody>
      </p:sp>
    </p:spTree>
    <p:extLst>
      <p:ext uri="{BB962C8B-B14F-4D97-AF65-F5344CB8AC3E}">
        <p14:creationId xmlns:p14="http://schemas.microsoft.com/office/powerpoint/2010/main" val="1606513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226ef3ffab_0_3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86" name="Google Shape;86;g1226ef3ffa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cs typeface="Calibri"/>
              </a:rPr>
              <a:t>Salesforce Platform report audience : Accountant and System Admin.</a:t>
            </a:r>
          </a:p>
          <a:p>
            <a:endParaRPr lang="en-US">
              <a:cs typeface="Calibri"/>
            </a:endParaRPr>
          </a:p>
          <a:p>
            <a:r>
              <a:rPr lang="en-US">
                <a:cs typeface="Calibri"/>
              </a:rPr>
              <a:t>Ideal for generating quick ad reports</a:t>
            </a:r>
          </a:p>
          <a:p>
            <a:r>
              <a:rPr lang="en-US">
                <a:cs typeface="Calibri"/>
              </a:rPr>
              <a:t>Data list / data loader source</a:t>
            </a:r>
          </a:p>
          <a:p>
            <a:r>
              <a:rPr lang="en-US">
                <a:cs typeface="Calibri"/>
              </a:rPr>
              <a:t>Dashboards.</a:t>
            </a:r>
          </a:p>
        </p:txBody>
      </p:sp>
    </p:spTree>
    <p:extLst>
      <p:ext uri="{BB962C8B-B14F-4D97-AF65-F5344CB8AC3E}">
        <p14:creationId xmlns:p14="http://schemas.microsoft.com/office/powerpoint/2010/main" val="3589626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226ef3ffab_0_3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86" name="Google Shape;86;g1226ef3ffa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cs typeface="Calibri"/>
              </a:rPr>
              <a:t>Salesforce Platform report audience : Accountant and System Admin.</a:t>
            </a:r>
          </a:p>
          <a:p>
            <a:endParaRPr lang="en-US">
              <a:cs typeface="Calibri"/>
            </a:endParaRPr>
          </a:p>
          <a:p>
            <a:r>
              <a:rPr lang="en-US">
                <a:cs typeface="Calibri"/>
              </a:rPr>
              <a:t>Ideal for generating quick ad reports</a:t>
            </a:r>
          </a:p>
          <a:p>
            <a:r>
              <a:rPr lang="en-US">
                <a:cs typeface="Calibri"/>
              </a:rPr>
              <a:t>Data list / data loader source</a:t>
            </a:r>
          </a:p>
          <a:p>
            <a:r>
              <a:rPr lang="en-US">
                <a:cs typeface="Calibri"/>
              </a:rPr>
              <a:t>Dashboards.</a:t>
            </a:r>
          </a:p>
        </p:txBody>
      </p:sp>
    </p:spTree>
    <p:extLst>
      <p:ext uri="{BB962C8B-B14F-4D97-AF65-F5344CB8AC3E}">
        <p14:creationId xmlns:p14="http://schemas.microsoft.com/office/powerpoint/2010/main" val="513479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1226ef3ffab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1226ef3ffab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7193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5A043-4A87-D4A1-979B-563419CEF1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6F66111-65BD-289F-11F2-015B5D40B6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62AF851A-F933-8CF4-B8BA-62E9724E4A93}"/>
              </a:ext>
            </a:extLst>
          </p:cNvPr>
          <p:cNvSpPr>
            <a:spLocks noGrp="1"/>
          </p:cNvSpPr>
          <p:nvPr>
            <p:ph type="dt" sz="half" idx="10"/>
          </p:nvPr>
        </p:nvSpPr>
        <p:spPr/>
        <p:txBody>
          <a:bodyPr/>
          <a:lstStyle/>
          <a:p>
            <a:fld id="{6AD6EE87-EBD5-4F12-A48A-63ACA297AC8F}" type="datetimeFigureOut">
              <a:rPr lang="en-US" smtClean="0"/>
              <a:t>5/11/2023</a:t>
            </a:fld>
            <a:endParaRPr lang="en-US" dirty="0"/>
          </a:p>
        </p:txBody>
      </p:sp>
      <p:sp>
        <p:nvSpPr>
          <p:cNvPr id="5" name="Footer Placeholder 4">
            <a:extLst>
              <a:ext uri="{FF2B5EF4-FFF2-40B4-BE49-F238E27FC236}">
                <a16:creationId xmlns:a16="http://schemas.microsoft.com/office/drawing/2014/main" id="{86C98D4E-D90C-2CB6-4981-2BA0C48FCC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7E50DA9-FCF5-C29B-7B48-8425AE34D1C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170839564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7258E-9BEA-EBAD-13E5-17F780DF9C44}"/>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42A3A82-171E-EC86-544F-53A117C36F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3D850C3-FBEE-6A27-3711-28AA29C36DFE}"/>
              </a:ext>
            </a:extLst>
          </p:cNvPr>
          <p:cNvSpPr>
            <a:spLocks noGrp="1"/>
          </p:cNvSpPr>
          <p:nvPr>
            <p:ph type="dt" sz="half" idx="10"/>
          </p:nvPr>
        </p:nvSpPr>
        <p:spPr/>
        <p:txBody>
          <a:bodyPr/>
          <a:lstStyle/>
          <a:p>
            <a:fld id="{4CD73815-2707-4475-8F1A-B873CB631BB4}" type="datetimeFigureOut">
              <a:rPr lang="en-US" smtClean="0"/>
              <a:t>5/11/2023</a:t>
            </a:fld>
            <a:endParaRPr lang="en-US" dirty="0"/>
          </a:p>
        </p:txBody>
      </p:sp>
      <p:sp>
        <p:nvSpPr>
          <p:cNvPr id="5" name="Footer Placeholder 4">
            <a:extLst>
              <a:ext uri="{FF2B5EF4-FFF2-40B4-BE49-F238E27FC236}">
                <a16:creationId xmlns:a16="http://schemas.microsoft.com/office/drawing/2014/main" id="{4265A79F-42BE-1DC9-37D6-99DE3201726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7CFEC5-286E-5D8F-317E-9D65E7C9A67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323313420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AEDB97-502A-24CA-9CDA-D87CFC339E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B6E5468-A0CD-17CC-46AF-77BC28A82D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1444A9A-999B-8065-2282-FC783B3F6593}"/>
              </a:ext>
            </a:extLst>
          </p:cNvPr>
          <p:cNvSpPr>
            <a:spLocks noGrp="1"/>
          </p:cNvSpPr>
          <p:nvPr>
            <p:ph type="dt" sz="half" idx="10"/>
          </p:nvPr>
        </p:nvSpPr>
        <p:spPr/>
        <p:txBody>
          <a:bodyPr/>
          <a:lstStyle/>
          <a:p>
            <a:fld id="{2A4AFB99-0EAB-4182-AFF8-E214C82A68F6}" type="datetimeFigureOut">
              <a:rPr lang="en-US" smtClean="0"/>
              <a:t>5/11/2023</a:t>
            </a:fld>
            <a:endParaRPr lang="en-US" dirty="0"/>
          </a:p>
        </p:txBody>
      </p:sp>
      <p:sp>
        <p:nvSpPr>
          <p:cNvPr id="5" name="Footer Placeholder 4">
            <a:extLst>
              <a:ext uri="{FF2B5EF4-FFF2-40B4-BE49-F238E27FC236}">
                <a16:creationId xmlns:a16="http://schemas.microsoft.com/office/drawing/2014/main" id="{0B5C5A67-D4F8-CB3E-C75E-3FD80D1688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C832A2-35E3-845E-145F-09642616B1E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364840834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7_Title Slide">
  <p:cSld name="7_Title Slide">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16419142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ster Slide 1">
  <p:cSld name="Master Slide 1">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245383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90E9F-0938-0E95-0D7D-BD3A0AA5113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8FC420C-62EC-BCBC-40EF-B4C11F0D93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C06D7C2-287A-B255-77D1-16A2B8820613}"/>
              </a:ext>
            </a:extLst>
          </p:cNvPr>
          <p:cNvSpPr>
            <a:spLocks noGrp="1"/>
          </p:cNvSpPr>
          <p:nvPr>
            <p:ph type="dt" sz="half" idx="10"/>
          </p:nvPr>
        </p:nvSpPr>
        <p:spPr/>
        <p:txBody>
          <a:bodyPr/>
          <a:lstStyle/>
          <a:p>
            <a:fld id="{A5D3794B-289A-4A80-97D7-111025398D45}" type="datetimeFigureOut">
              <a:rPr lang="en-US" smtClean="0"/>
              <a:t>5/11/2023</a:t>
            </a:fld>
            <a:endParaRPr lang="en-US" dirty="0"/>
          </a:p>
        </p:txBody>
      </p:sp>
      <p:sp>
        <p:nvSpPr>
          <p:cNvPr id="5" name="Footer Placeholder 4">
            <a:extLst>
              <a:ext uri="{FF2B5EF4-FFF2-40B4-BE49-F238E27FC236}">
                <a16:creationId xmlns:a16="http://schemas.microsoft.com/office/drawing/2014/main" id="{9CE12199-5242-09BB-8A16-C633D6A154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90AAB8-B109-70DA-709A-BE4B426A116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152952347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7B02D-AA75-DB98-8666-CB987D14E4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6524AD58-E542-FB4B-30AF-E74CCA9891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A9A6C6-A93D-8441-F351-6D55F76CFA5B}"/>
              </a:ext>
            </a:extLst>
          </p:cNvPr>
          <p:cNvSpPr>
            <a:spLocks noGrp="1"/>
          </p:cNvSpPr>
          <p:nvPr>
            <p:ph type="dt" sz="half" idx="10"/>
          </p:nvPr>
        </p:nvSpPr>
        <p:spPr/>
        <p:txBody>
          <a:bodyPr/>
          <a:lstStyle/>
          <a:p>
            <a:fld id="{5A61015F-7CC6-4D0A-9D87-873EA4C304CC}" type="datetimeFigureOut">
              <a:rPr lang="en-US" smtClean="0"/>
              <a:t>5/11/2023</a:t>
            </a:fld>
            <a:endParaRPr lang="en-US" dirty="0"/>
          </a:p>
        </p:txBody>
      </p:sp>
      <p:sp>
        <p:nvSpPr>
          <p:cNvPr id="5" name="Footer Placeholder 4">
            <a:extLst>
              <a:ext uri="{FF2B5EF4-FFF2-40B4-BE49-F238E27FC236}">
                <a16:creationId xmlns:a16="http://schemas.microsoft.com/office/drawing/2014/main" id="{0B266173-7078-CAC8-9C7E-D6FB522E8B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11A2119-64A5-0290-7F6E-35AFD60C790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109645764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FDAD1-F772-88F0-64CA-E612020B430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68E0FF8-6BFC-E4DE-8A0E-94619000C4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9EC497DA-D258-F715-AA68-2D329CE41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F88EB8FD-6111-8928-C39C-9E799298D9C3}"/>
              </a:ext>
            </a:extLst>
          </p:cNvPr>
          <p:cNvSpPr>
            <a:spLocks noGrp="1"/>
          </p:cNvSpPr>
          <p:nvPr>
            <p:ph type="dt" sz="half" idx="10"/>
          </p:nvPr>
        </p:nvSpPr>
        <p:spPr/>
        <p:txBody>
          <a:bodyPr/>
          <a:lstStyle/>
          <a:p>
            <a:fld id="{93C6A301-0538-44EC-B09D-202E1042A48B}" type="datetimeFigureOut">
              <a:rPr lang="en-US" smtClean="0"/>
              <a:t>5/11/2023</a:t>
            </a:fld>
            <a:endParaRPr lang="en-US" dirty="0"/>
          </a:p>
        </p:txBody>
      </p:sp>
      <p:sp>
        <p:nvSpPr>
          <p:cNvPr id="6" name="Footer Placeholder 5">
            <a:extLst>
              <a:ext uri="{FF2B5EF4-FFF2-40B4-BE49-F238E27FC236}">
                <a16:creationId xmlns:a16="http://schemas.microsoft.com/office/drawing/2014/main" id="{237382C0-9DFD-E92D-4F3B-A3D115D178C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FB64FDE-EA50-6CFC-2137-E283CD5BDFF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404732109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7447D-15AC-1A8C-4875-86234116C1FB}"/>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DDA333D-1B0B-DD0F-8D62-4C44A0B6B1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7A075E-7B98-07FB-6EB2-124D353277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01FF4534-61EE-FB9C-ABC3-E5332FA0AB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6B1F4C-6FE5-5C5B-8ED8-C20AA3B36D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FDFB929D-095F-EB42-AE4E-1157C9757B60}"/>
              </a:ext>
            </a:extLst>
          </p:cNvPr>
          <p:cNvSpPr>
            <a:spLocks noGrp="1"/>
          </p:cNvSpPr>
          <p:nvPr>
            <p:ph type="dt" sz="half" idx="10"/>
          </p:nvPr>
        </p:nvSpPr>
        <p:spPr/>
        <p:txBody>
          <a:bodyPr/>
          <a:lstStyle/>
          <a:p>
            <a:fld id="{D789574A-8875-45EF-8EA2-3CAA0F7ABC4C}" type="datetimeFigureOut">
              <a:rPr lang="en-US" smtClean="0"/>
              <a:t>5/11/2023</a:t>
            </a:fld>
            <a:endParaRPr lang="en-US" dirty="0"/>
          </a:p>
        </p:txBody>
      </p:sp>
      <p:sp>
        <p:nvSpPr>
          <p:cNvPr id="8" name="Footer Placeholder 7">
            <a:extLst>
              <a:ext uri="{FF2B5EF4-FFF2-40B4-BE49-F238E27FC236}">
                <a16:creationId xmlns:a16="http://schemas.microsoft.com/office/drawing/2014/main" id="{3AC2A5C5-7AF7-54FE-483C-5E4B78292A5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B49365E-3D2F-CD3F-FF7F-80997028AC5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280246753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3B6CF-BAC5-6D2E-0F05-05C7379C98F8}"/>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667DE25D-22CB-2B75-A6A3-DFBB912602ED}"/>
              </a:ext>
            </a:extLst>
          </p:cNvPr>
          <p:cNvSpPr>
            <a:spLocks noGrp="1"/>
          </p:cNvSpPr>
          <p:nvPr>
            <p:ph type="dt" sz="half" idx="10"/>
          </p:nvPr>
        </p:nvSpPr>
        <p:spPr/>
        <p:txBody>
          <a:bodyPr/>
          <a:lstStyle/>
          <a:p>
            <a:fld id="{67EF4D4C-5367-4C26-9E2B-D8088D7FCA81}" type="datetimeFigureOut">
              <a:rPr lang="en-US" smtClean="0"/>
              <a:t>5/11/2023</a:t>
            </a:fld>
            <a:endParaRPr lang="en-US" dirty="0"/>
          </a:p>
        </p:txBody>
      </p:sp>
      <p:sp>
        <p:nvSpPr>
          <p:cNvPr id="4" name="Footer Placeholder 3">
            <a:extLst>
              <a:ext uri="{FF2B5EF4-FFF2-40B4-BE49-F238E27FC236}">
                <a16:creationId xmlns:a16="http://schemas.microsoft.com/office/drawing/2014/main" id="{58F3DEB0-2968-9DA7-3809-5FE4302F31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8DF6881-3AF6-F606-5AE9-7D0C0D6F653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395783789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974D4C-681B-8F18-9EC1-15A3C108395F}"/>
              </a:ext>
            </a:extLst>
          </p:cNvPr>
          <p:cNvSpPr>
            <a:spLocks noGrp="1"/>
          </p:cNvSpPr>
          <p:nvPr>
            <p:ph type="dt" sz="half" idx="10"/>
          </p:nvPr>
        </p:nvSpPr>
        <p:spPr/>
        <p:txBody>
          <a:bodyPr/>
          <a:lstStyle/>
          <a:p>
            <a:fld id="{56E91E96-98B0-4413-9547-46F3504108EF}" type="datetimeFigureOut">
              <a:rPr lang="en-US" smtClean="0"/>
              <a:t>5/11/2023</a:t>
            </a:fld>
            <a:endParaRPr lang="en-US" dirty="0"/>
          </a:p>
        </p:txBody>
      </p:sp>
      <p:sp>
        <p:nvSpPr>
          <p:cNvPr id="3" name="Footer Placeholder 2">
            <a:extLst>
              <a:ext uri="{FF2B5EF4-FFF2-40B4-BE49-F238E27FC236}">
                <a16:creationId xmlns:a16="http://schemas.microsoft.com/office/drawing/2014/main" id="{54305056-4B13-265E-FB7D-E80C60DDBFC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BD71578-5C21-6403-0EEF-2634F86C2D2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1938046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94E7-2CC8-CE04-29D1-957A4D27C6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DAAFB55C-638E-7D02-9187-BBA90FBF3C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4919489B-B585-9670-0038-47A48C8204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EF8580-EDEC-3778-2EE0-18B922F78C56}"/>
              </a:ext>
            </a:extLst>
          </p:cNvPr>
          <p:cNvSpPr>
            <a:spLocks noGrp="1"/>
          </p:cNvSpPr>
          <p:nvPr>
            <p:ph type="dt" sz="half" idx="10"/>
          </p:nvPr>
        </p:nvSpPr>
        <p:spPr/>
        <p:txBody>
          <a:bodyPr/>
          <a:lstStyle/>
          <a:p>
            <a:fld id="{05C68B11-C5A8-448C-8CE9-B1A273C79CFC}" type="datetimeFigureOut">
              <a:rPr lang="en-US" smtClean="0"/>
              <a:t>5/11/2023</a:t>
            </a:fld>
            <a:endParaRPr lang="en-US" dirty="0"/>
          </a:p>
        </p:txBody>
      </p:sp>
      <p:sp>
        <p:nvSpPr>
          <p:cNvPr id="6" name="Footer Placeholder 5">
            <a:extLst>
              <a:ext uri="{FF2B5EF4-FFF2-40B4-BE49-F238E27FC236}">
                <a16:creationId xmlns:a16="http://schemas.microsoft.com/office/drawing/2014/main" id="{48336FFC-164E-A089-F519-B5CAE9383CE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3E9FC6B-D013-8F59-528C-9FCBD8CBCDF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291773739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D7FAE-B29C-1C3E-85C4-F1F87191C2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F0A70CC0-0DCD-0DB9-D0C8-01D33A4809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285DBEF7-CB24-2DF3-2DFA-41D046A43D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16E97F-452F-2612-6C54-23760F831344}"/>
              </a:ext>
            </a:extLst>
          </p:cNvPr>
          <p:cNvSpPr>
            <a:spLocks noGrp="1"/>
          </p:cNvSpPr>
          <p:nvPr>
            <p:ph type="dt" sz="half" idx="10"/>
          </p:nvPr>
        </p:nvSpPr>
        <p:spPr/>
        <p:txBody>
          <a:bodyPr/>
          <a:lstStyle/>
          <a:p>
            <a:fld id="{C7616CA0-919D-4A49-9C8A-62FDFB3A5183}" type="datetimeFigureOut">
              <a:rPr lang="en-US" smtClean="0"/>
              <a:t>5/11/2023</a:t>
            </a:fld>
            <a:endParaRPr lang="en-US" dirty="0"/>
          </a:p>
        </p:txBody>
      </p:sp>
      <p:sp>
        <p:nvSpPr>
          <p:cNvPr id="6" name="Footer Placeholder 5">
            <a:extLst>
              <a:ext uri="{FF2B5EF4-FFF2-40B4-BE49-F238E27FC236}">
                <a16:creationId xmlns:a16="http://schemas.microsoft.com/office/drawing/2014/main" id="{0365F290-448B-0441-9225-F9D9A14F161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EF8FA39-B417-545B-B292-FD5F8C18756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232423556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6DED61-741A-70F6-DAD8-63EDBCCC94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14E8F40-50BF-815D-EAB7-3CCFA35D18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56B1098-3886-E60F-BF90-0952A0BEC8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298CD5-6C1E-4009-B41F-6DF62E31D3BE}" type="datetimeFigureOut">
              <a:rPr lang="en-US" smtClean="0"/>
              <a:pPr/>
              <a:t>5/11/2023</a:t>
            </a:fld>
            <a:endParaRPr lang="en-US" dirty="0"/>
          </a:p>
        </p:txBody>
      </p:sp>
      <p:sp>
        <p:nvSpPr>
          <p:cNvPr id="5" name="Footer Placeholder 4">
            <a:extLst>
              <a:ext uri="{FF2B5EF4-FFF2-40B4-BE49-F238E27FC236}">
                <a16:creationId xmlns:a16="http://schemas.microsoft.com/office/drawing/2014/main" id="{CC7AA9AB-242D-7A6E-8B8E-B900001E77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A838920-E96A-E282-243F-6FFD532CBD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2136316612"/>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 id="2147483952"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1.wdp"/><Relationship Id="rId7" Type="http://schemas.openxmlformats.org/officeDocument/2006/relationships/diagramColors" Target="../diagrams/colors2.xml"/><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1.png"/><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image" Target="../media/image24.svg"/><Relationship Id="rId5" Type="http://schemas.openxmlformats.org/officeDocument/2006/relationships/diagramLayout" Target="../diagrams/layout3.xml"/><Relationship Id="rId10" Type="http://schemas.openxmlformats.org/officeDocument/2006/relationships/image" Target="../media/image23.png"/><Relationship Id="rId4" Type="http://schemas.openxmlformats.org/officeDocument/2006/relationships/diagramData" Target="../diagrams/data3.xml"/><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png"/><Relationship Id="rId7" Type="http://schemas.openxmlformats.org/officeDocument/2006/relationships/diagramColors" Target="../diagrams/colors4.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3" descr="A picture containing text, computer, indoor, keyboard&#10;&#10;Description automatically generated">
            <a:extLst>
              <a:ext uri="{FF2B5EF4-FFF2-40B4-BE49-F238E27FC236}">
                <a16:creationId xmlns:a16="http://schemas.microsoft.com/office/drawing/2014/main" id="{3B92770C-1585-3BB2-DDBC-2C21D7A3397C}"/>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852451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7"/>
        <p:cNvGrpSpPr/>
        <p:nvPr/>
      </p:nvGrpSpPr>
      <p:grpSpPr>
        <a:xfrm>
          <a:off x="0" y="0"/>
          <a:ext cx="0" cy="0"/>
          <a:chOff x="0" y="0"/>
          <a:chExt cx="0" cy="0"/>
        </a:xfrm>
      </p:grpSpPr>
      <p:sp>
        <p:nvSpPr>
          <p:cNvPr id="2" name="Rectangle 1">
            <a:extLst>
              <a:ext uri="{FF2B5EF4-FFF2-40B4-BE49-F238E27FC236}">
                <a16:creationId xmlns:a16="http://schemas.microsoft.com/office/drawing/2014/main" id="{AAA50C3A-8350-346C-225B-1F8C87FFB0A0}"/>
              </a:ext>
            </a:extLst>
          </p:cNvPr>
          <p:cNvSpPr/>
          <p:nvPr/>
        </p:nvSpPr>
        <p:spPr>
          <a:xfrm>
            <a:off x="0" y="0"/>
            <a:ext cx="5375564"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Google Shape;583;p97">
            <a:extLst>
              <a:ext uri="{FF2B5EF4-FFF2-40B4-BE49-F238E27FC236}">
                <a16:creationId xmlns:a16="http://schemas.microsoft.com/office/drawing/2014/main" id="{44EA09D5-9D1A-C3AF-4E47-19DFE95BEA51}"/>
              </a:ext>
            </a:extLst>
          </p:cNvPr>
          <p:cNvSpPr txBox="1"/>
          <p:nvPr/>
        </p:nvSpPr>
        <p:spPr>
          <a:xfrm>
            <a:off x="0" y="374585"/>
            <a:ext cx="5375562" cy="723300"/>
          </a:xfrm>
          <a:prstGeom prst="rect">
            <a:avLst/>
          </a:prstGeom>
          <a:noFill/>
          <a:ln>
            <a:noFill/>
          </a:ln>
        </p:spPr>
        <p:txBody>
          <a:bodyPr spcFirstLastPara="1" wrap="square" lIns="45700" tIns="22867" rIns="45700" bIns="22867" anchor="t" anchorCtr="0">
            <a:noAutofit/>
          </a:bodyPr>
          <a:lstStyle/>
          <a:p>
            <a:pPr algn="ctr">
              <a:defRPr/>
            </a:pPr>
            <a:r>
              <a:rPr lang="en-US" sz="4000" b="1" dirty="0">
                <a:solidFill>
                  <a:schemeClr val="bg1"/>
                </a:solidFill>
                <a:latin typeface="Lato"/>
                <a:ea typeface="Lato"/>
                <a:cs typeface="Lato"/>
              </a:rPr>
              <a:t>Recurring Invoices</a:t>
            </a:r>
          </a:p>
          <a:p>
            <a:pPr algn="ctr">
              <a:defRPr/>
            </a:pPr>
            <a:endParaRPr lang="en-US" sz="4000" b="1" dirty="0">
              <a:solidFill>
                <a:schemeClr val="bg1"/>
              </a:solidFill>
              <a:latin typeface="Lato"/>
              <a:ea typeface="Lato"/>
              <a:cs typeface="Lato"/>
            </a:endParaRPr>
          </a:p>
        </p:txBody>
      </p:sp>
      <p:cxnSp>
        <p:nvCxnSpPr>
          <p:cNvPr id="14" name="Straight Connector 13">
            <a:extLst>
              <a:ext uri="{FF2B5EF4-FFF2-40B4-BE49-F238E27FC236}">
                <a16:creationId xmlns:a16="http://schemas.microsoft.com/office/drawing/2014/main" id="{30331D25-C5DA-47D8-885F-058810E4179B}"/>
              </a:ext>
            </a:extLst>
          </p:cNvPr>
          <p:cNvCxnSpPr/>
          <p:nvPr/>
        </p:nvCxnSpPr>
        <p:spPr>
          <a:xfrm>
            <a:off x="942109" y="1189688"/>
            <a:ext cx="36391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E55A792-85D6-A555-90EE-467C43C1EEAC}"/>
              </a:ext>
            </a:extLst>
          </p:cNvPr>
          <p:cNvSpPr txBox="1"/>
          <p:nvPr/>
        </p:nvSpPr>
        <p:spPr>
          <a:xfrm>
            <a:off x="375330" y="1637504"/>
            <a:ext cx="4362926" cy="3525622"/>
          </a:xfrm>
          <a:prstGeom prst="rect">
            <a:avLst/>
          </a:prstGeom>
        </p:spPr>
        <p:txBody>
          <a:bodyPr vert="horz" lIns="91440" tIns="45720" rIns="91440" bIns="45720" rtlCol="0">
            <a:noAutofit/>
          </a:bodyPr>
          <a:lstStyle/>
          <a:p>
            <a:pPr marL="0" indent="0">
              <a:lnSpc>
                <a:spcPct val="150000"/>
              </a:lnSpc>
              <a:buNone/>
            </a:pP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Recurring Invoice functionality enables you to create similar Sales Invoices multiple times for the same account with different invoice and due dates.</a:t>
            </a:r>
          </a:p>
          <a:p>
            <a:pPr marL="0" indent="0">
              <a:lnSpc>
                <a:spcPct val="150000"/>
              </a:lnSpc>
              <a:buNone/>
            </a:pP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0" indent="0">
              <a:lnSpc>
                <a:spcPct val="150000"/>
              </a:lnSpc>
              <a:buNone/>
            </a:pPr>
            <a:r>
              <a:rPr lang="en-US" b="1"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How it Works?</a:t>
            </a:r>
          </a:p>
          <a:p>
            <a:pPr marL="0" indent="0">
              <a:lnSpc>
                <a:spcPct val="150000"/>
              </a:lnSpc>
              <a:buNone/>
            </a:pPr>
            <a:r>
              <a:rPr lang="en-US" sz="1400" i="1"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You can select any “In Progress” invoice and have FFA create recurring invoices for you. The new invoices can be set up to divide the total amount of the original invoice into multiple invoices or it can create new invoices using the exact amount used on the original invoice.</a:t>
            </a:r>
            <a:endParaRPr lang="en-IN" sz="1400" i="1"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endParaRPr>
          </a:p>
        </p:txBody>
      </p:sp>
      <p:cxnSp>
        <p:nvCxnSpPr>
          <p:cNvPr id="6" name="Straight Connector 5">
            <a:extLst>
              <a:ext uri="{FF2B5EF4-FFF2-40B4-BE49-F238E27FC236}">
                <a16:creationId xmlns:a16="http://schemas.microsoft.com/office/drawing/2014/main" id="{AD8531B0-F5C3-617F-192B-61CE199929CC}"/>
              </a:ext>
            </a:extLst>
          </p:cNvPr>
          <p:cNvCxnSpPr>
            <a:cxnSpLocks/>
          </p:cNvCxnSpPr>
          <p:nvPr/>
        </p:nvCxnSpPr>
        <p:spPr>
          <a:xfrm>
            <a:off x="292552" y="3635491"/>
            <a:ext cx="0" cy="63170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Content Placeholder 8">
            <a:extLst>
              <a:ext uri="{FF2B5EF4-FFF2-40B4-BE49-F238E27FC236}">
                <a16:creationId xmlns:a16="http://schemas.microsoft.com/office/drawing/2014/main" id="{7A191F02-C5EA-5129-D4F6-0A279D1F2068}"/>
              </a:ext>
            </a:extLst>
          </p:cNvPr>
          <p:cNvPicPr>
            <a:picLocks noChangeAspect="1"/>
          </p:cNvPicPr>
          <p:nvPr/>
        </p:nvPicPr>
        <p:blipFill>
          <a:blip r:embed="rId4"/>
          <a:stretch>
            <a:fillRect/>
          </a:stretch>
        </p:blipFill>
        <p:spPr>
          <a:xfrm>
            <a:off x="4738256" y="2241952"/>
            <a:ext cx="7236393" cy="337822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00423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extLst>
              <a:ext uri="{BEBA8EAE-BF5A-486C-A8C5-ECC9F3942E4B}">
                <a14:imgProps xmlns:a14="http://schemas.microsoft.com/office/drawing/2010/main">
                  <a14:imgLayer r:embed="rId3">
                    <a14:imgEffect>
                      <a14:brightnessContrast bright="-19000"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D6FC44F-3C65-7C3B-981F-38BCFAA1A72D}"/>
              </a:ext>
            </a:extLst>
          </p:cNvPr>
          <p:cNvGraphicFramePr/>
          <p:nvPr>
            <p:extLst>
              <p:ext uri="{D42A27DB-BD31-4B8C-83A1-F6EECF244321}">
                <p14:modId xmlns:p14="http://schemas.microsoft.com/office/powerpoint/2010/main" val="2297614167"/>
              </p:ext>
            </p:extLst>
          </p:nvPr>
        </p:nvGraphicFramePr>
        <p:xfrm>
          <a:off x="532657" y="2964873"/>
          <a:ext cx="11511561" cy="35890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Google Shape;583;p97">
            <a:extLst>
              <a:ext uri="{FF2B5EF4-FFF2-40B4-BE49-F238E27FC236}">
                <a16:creationId xmlns:a16="http://schemas.microsoft.com/office/drawing/2014/main" id="{44F5C38D-0155-3E2E-3854-FF14ABC370A3}"/>
              </a:ext>
            </a:extLst>
          </p:cNvPr>
          <p:cNvSpPr txBox="1"/>
          <p:nvPr/>
        </p:nvSpPr>
        <p:spPr>
          <a:xfrm>
            <a:off x="176169" y="200159"/>
            <a:ext cx="11778143" cy="723300"/>
          </a:xfrm>
          <a:prstGeom prst="rect">
            <a:avLst/>
          </a:prstGeom>
          <a:noFill/>
          <a:ln>
            <a:noFill/>
          </a:ln>
        </p:spPr>
        <p:txBody>
          <a:bodyPr spcFirstLastPara="1" wrap="square" lIns="45700" tIns="22867" rIns="45700" bIns="22867" anchor="t" anchorCtr="0">
            <a:noAutofit/>
          </a:bodyPr>
          <a:lstStyle/>
          <a:p>
            <a:pPr algn="ctr">
              <a:defRPr/>
            </a:pPr>
            <a:r>
              <a:rPr lang="en-US" sz="4000" b="1" dirty="0">
                <a:solidFill>
                  <a:srgbClr val="445469"/>
                </a:solidFill>
                <a:latin typeface="Lato"/>
                <a:ea typeface="Lato"/>
                <a:cs typeface="Lato"/>
              </a:rPr>
              <a:t>Background Posting Scheduler</a:t>
            </a:r>
            <a:endParaRPr lang="en-US" sz="4000" dirty="0">
              <a:solidFill>
                <a:srgbClr val="445469"/>
              </a:solidFill>
            </a:endParaRPr>
          </a:p>
        </p:txBody>
      </p:sp>
      <p:cxnSp>
        <p:nvCxnSpPr>
          <p:cNvPr id="4" name="Straight Connector 3">
            <a:extLst>
              <a:ext uri="{FF2B5EF4-FFF2-40B4-BE49-F238E27FC236}">
                <a16:creationId xmlns:a16="http://schemas.microsoft.com/office/drawing/2014/main" id="{B5B099F9-EF97-B594-DDCF-7E1E46D5B180}"/>
              </a:ext>
            </a:extLst>
          </p:cNvPr>
          <p:cNvCxnSpPr/>
          <p:nvPr/>
        </p:nvCxnSpPr>
        <p:spPr>
          <a:xfrm>
            <a:off x="4276436" y="939949"/>
            <a:ext cx="3639128" cy="0"/>
          </a:xfrm>
          <a:prstGeom prst="line">
            <a:avLst/>
          </a:prstGeom>
          <a:ln>
            <a:solidFill>
              <a:srgbClr val="445469"/>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E1E279E-3CA3-2DD2-B07A-D10CD9C366C8}"/>
              </a:ext>
            </a:extLst>
          </p:cNvPr>
          <p:cNvSpPr txBox="1"/>
          <p:nvPr/>
        </p:nvSpPr>
        <p:spPr>
          <a:xfrm>
            <a:off x="1" y="1309915"/>
            <a:ext cx="12192000" cy="1377865"/>
          </a:xfrm>
          <a:prstGeom prst="rect">
            <a:avLst/>
          </a:prstGeom>
          <a:solidFill>
            <a:schemeClr val="bg1"/>
          </a:solidFill>
        </p:spPr>
        <p:txBody>
          <a:bodyPr vert="horz" lIns="91440" tIns="45720" rIns="91440" bIns="45720" rtlCol="0" anchor="ctr">
            <a:noAutofit/>
          </a:bodyPr>
          <a:lstStyle/>
          <a:p>
            <a:pPr>
              <a:lnSpc>
                <a:spcPct val="150000"/>
              </a:lnSpc>
            </a:pPr>
            <a:r>
              <a:rPr lang="en-US" sz="2400" b="1" dirty="0">
                <a:solidFill>
                  <a:schemeClr val="tx2"/>
                </a:solidFill>
                <a:latin typeface="Lato" panose="020F0502020204030203" pitchFamily="34" charset="0"/>
                <a:ea typeface="Lato" panose="020F0502020204030203" pitchFamily="34" charset="0"/>
                <a:cs typeface="Lato" panose="020F0502020204030203" pitchFamily="34" charset="0"/>
              </a:rPr>
              <a:t>Background Posting Scheduler</a:t>
            </a:r>
            <a:r>
              <a:rPr lang="en-US" sz="1600" dirty="0">
                <a:solidFill>
                  <a:schemeClr val="tx2"/>
                </a:solidFill>
                <a:latin typeface="Lato" panose="020F0502020204030203" pitchFamily="34" charset="0"/>
                <a:ea typeface="Lato" panose="020F0502020204030203" pitchFamily="34" charset="0"/>
                <a:cs typeface="Lato" panose="020F0502020204030203" pitchFamily="34" charset="0"/>
              </a:rPr>
              <a:t> exists to handle larger volume requirements. It will run invoices that have the “Ready to Post” status. Any invoices posted from the list view will use the BPS, invoices with a high number of lines or invoices with income schedules.</a:t>
            </a:r>
          </a:p>
        </p:txBody>
      </p:sp>
    </p:spTree>
    <p:extLst>
      <p:ext uri="{BB962C8B-B14F-4D97-AF65-F5344CB8AC3E}">
        <p14:creationId xmlns:p14="http://schemas.microsoft.com/office/powerpoint/2010/main" val="702235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stretch>
            <a:fillRect/>
          </a:stretch>
        </a:blipFill>
        <a:effectLst/>
      </p:bgPr>
    </p:bg>
    <p:spTree>
      <p:nvGrpSpPr>
        <p:cNvPr id="1" name=""/>
        <p:cNvGrpSpPr/>
        <p:nvPr/>
      </p:nvGrpSpPr>
      <p:grpSpPr>
        <a:xfrm>
          <a:off x="0" y="0"/>
          <a:ext cx="0" cy="0"/>
          <a:chOff x="0" y="0"/>
          <a:chExt cx="0" cy="0"/>
        </a:xfrm>
      </p:grpSpPr>
      <p:sp>
        <p:nvSpPr>
          <p:cNvPr id="3" name="Google Shape;583;p97">
            <a:extLst>
              <a:ext uri="{FF2B5EF4-FFF2-40B4-BE49-F238E27FC236}">
                <a16:creationId xmlns:a16="http://schemas.microsoft.com/office/drawing/2014/main" id="{44F5C38D-0155-3E2E-3854-FF14ABC370A3}"/>
              </a:ext>
            </a:extLst>
          </p:cNvPr>
          <p:cNvSpPr txBox="1"/>
          <p:nvPr/>
        </p:nvSpPr>
        <p:spPr>
          <a:xfrm>
            <a:off x="176169" y="200159"/>
            <a:ext cx="11778143" cy="723300"/>
          </a:xfrm>
          <a:prstGeom prst="rect">
            <a:avLst/>
          </a:prstGeom>
          <a:noFill/>
          <a:ln>
            <a:noFill/>
          </a:ln>
        </p:spPr>
        <p:txBody>
          <a:bodyPr spcFirstLastPara="1" wrap="square" lIns="45700" tIns="22867" rIns="45700" bIns="22867" anchor="t" anchorCtr="0">
            <a:noAutofit/>
          </a:bodyPr>
          <a:lstStyle/>
          <a:p>
            <a:pPr algn="ctr">
              <a:defRPr/>
            </a:pPr>
            <a:r>
              <a:rPr lang="en-US" sz="4000" b="1" dirty="0">
                <a:solidFill>
                  <a:srgbClr val="445469"/>
                </a:solidFill>
                <a:latin typeface="Lato"/>
                <a:ea typeface="Lato"/>
                <a:cs typeface="Lato"/>
              </a:rPr>
              <a:t>Background Posting Scheduler</a:t>
            </a:r>
            <a:endParaRPr lang="en-US" sz="4000" dirty="0">
              <a:solidFill>
                <a:srgbClr val="445469"/>
              </a:solidFill>
            </a:endParaRPr>
          </a:p>
        </p:txBody>
      </p:sp>
      <p:cxnSp>
        <p:nvCxnSpPr>
          <p:cNvPr id="4" name="Straight Connector 3">
            <a:extLst>
              <a:ext uri="{FF2B5EF4-FFF2-40B4-BE49-F238E27FC236}">
                <a16:creationId xmlns:a16="http://schemas.microsoft.com/office/drawing/2014/main" id="{B5B099F9-EF97-B594-DDCF-7E1E46D5B180}"/>
              </a:ext>
            </a:extLst>
          </p:cNvPr>
          <p:cNvCxnSpPr/>
          <p:nvPr/>
        </p:nvCxnSpPr>
        <p:spPr>
          <a:xfrm>
            <a:off x="4276436" y="939949"/>
            <a:ext cx="3639128" cy="0"/>
          </a:xfrm>
          <a:prstGeom prst="line">
            <a:avLst/>
          </a:prstGeom>
          <a:ln>
            <a:solidFill>
              <a:srgbClr val="445469"/>
            </a:solidFill>
          </a:ln>
        </p:spPr>
        <p:style>
          <a:lnRef idx="1">
            <a:schemeClr val="accent1"/>
          </a:lnRef>
          <a:fillRef idx="0">
            <a:schemeClr val="accent1"/>
          </a:fillRef>
          <a:effectRef idx="0">
            <a:schemeClr val="accent1"/>
          </a:effectRef>
          <a:fontRef idx="minor">
            <a:schemeClr val="tx1"/>
          </a:fontRef>
        </p:style>
      </p:cxnSp>
      <p:pic>
        <p:nvPicPr>
          <p:cNvPr id="5" name="Content Placeholder 10">
            <a:extLst>
              <a:ext uri="{FF2B5EF4-FFF2-40B4-BE49-F238E27FC236}">
                <a16:creationId xmlns:a16="http://schemas.microsoft.com/office/drawing/2014/main" id="{9715DC5E-7896-1F39-9702-EEB59C4E4B2C}"/>
              </a:ext>
            </a:extLst>
          </p:cNvPr>
          <p:cNvPicPr>
            <a:picLocks noChangeAspect="1"/>
          </p:cNvPicPr>
          <p:nvPr/>
        </p:nvPicPr>
        <p:blipFill>
          <a:blip r:embed="rId3"/>
          <a:stretch>
            <a:fillRect/>
          </a:stretch>
        </p:blipFill>
        <p:spPr>
          <a:xfrm>
            <a:off x="278612" y="1609093"/>
            <a:ext cx="11634776" cy="436456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35758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04"/>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61A9952-407D-661C-6E22-C378EF8904BC}"/>
              </a:ext>
            </a:extLst>
          </p:cNvPr>
          <p:cNvSpPr/>
          <p:nvPr/>
        </p:nvSpPr>
        <p:spPr>
          <a:xfrm>
            <a:off x="198921" y="1134999"/>
            <a:ext cx="11794158" cy="1265380"/>
          </a:xfrm>
          <a:prstGeom prst="roundRect">
            <a:avLst/>
          </a:prstGeom>
          <a:solidFill>
            <a:schemeClr val="tx2">
              <a:lumMod val="75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aphicFrame>
        <p:nvGraphicFramePr>
          <p:cNvPr id="14" name="Diagram 13">
            <a:extLst>
              <a:ext uri="{FF2B5EF4-FFF2-40B4-BE49-F238E27FC236}">
                <a16:creationId xmlns:a16="http://schemas.microsoft.com/office/drawing/2014/main" id="{DAEFFB89-66CF-53F2-6B5B-CF20558AEB89}"/>
              </a:ext>
            </a:extLst>
          </p:cNvPr>
          <p:cNvGraphicFramePr/>
          <p:nvPr/>
        </p:nvGraphicFramePr>
        <p:xfrm>
          <a:off x="838200" y="365126"/>
          <a:ext cx="10938200" cy="920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Google Shape;583;p97">
            <a:extLst>
              <a:ext uri="{FF2B5EF4-FFF2-40B4-BE49-F238E27FC236}">
                <a16:creationId xmlns:a16="http://schemas.microsoft.com/office/drawing/2014/main" id="{4B12B451-BF7B-051A-44C0-18ABDC96049C}"/>
              </a:ext>
            </a:extLst>
          </p:cNvPr>
          <p:cNvSpPr txBox="1"/>
          <p:nvPr/>
        </p:nvSpPr>
        <p:spPr>
          <a:xfrm>
            <a:off x="1316181" y="238181"/>
            <a:ext cx="9559637" cy="723300"/>
          </a:xfrm>
          <a:prstGeom prst="rect">
            <a:avLst/>
          </a:prstGeom>
          <a:noFill/>
          <a:ln>
            <a:noFill/>
          </a:ln>
        </p:spPr>
        <p:txBody>
          <a:bodyPr spcFirstLastPara="1" wrap="square" lIns="45700" tIns="22867" rIns="45700" bIns="22867" anchor="t" anchorCtr="0">
            <a:noAutofit/>
          </a:bodyPr>
          <a:lstStyle/>
          <a:p>
            <a:pPr algn="ctr">
              <a:defRPr/>
            </a:pPr>
            <a:r>
              <a:rPr lang="en-US" sz="4000" b="1" dirty="0">
                <a:solidFill>
                  <a:schemeClr val="bg1"/>
                </a:solidFill>
                <a:latin typeface="Lato"/>
                <a:ea typeface="Lato"/>
                <a:cs typeface="Lato"/>
              </a:rPr>
              <a:t>Edit &amp; Issue Sales Credit Notes</a:t>
            </a:r>
          </a:p>
          <a:p>
            <a:pPr algn="ctr">
              <a:defRPr/>
            </a:pPr>
            <a:endParaRPr lang="en-US" sz="4000" b="1" dirty="0">
              <a:solidFill>
                <a:schemeClr val="bg1"/>
              </a:solidFill>
              <a:latin typeface="Lato"/>
              <a:ea typeface="Lato"/>
              <a:cs typeface="Lato"/>
            </a:endParaRPr>
          </a:p>
        </p:txBody>
      </p:sp>
      <p:cxnSp>
        <p:nvCxnSpPr>
          <p:cNvPr id="3" name="Straight Connector 2">
            <a:extLst>
              <a:ext uri="{FF2B5EF4-FFF2-40B4-BE49-F238E27FC236}">
                <a16:creationId xmlns:a16="http://schemas.microsoft.com/office/drawing/2014/main" id="{5A3920F3-336F-8E78-BA0F-5B83D6E5E5DE}"/>
              </a:ext>
            </a:extLst>
          </p:cNvPr>
          <p:cNvCxnSpPr/>
          <p:nvPr/>
        </p:nvCxnSpPr>
        <p:spPr>
          <a:xfrm>
            <a:off x="4276435" y="1027906"/>
            <a:ext cx="36391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Content Placeholder 3">
            <a:extLst>
              <a:ext uri="{FF2B5EF4-FFF2-40B4-BE49-F238E27FC236}">
                <a16:creationId xmlns:a16="http://schemas.microsoft.com/office/drawing/2014/main" id="{CED65DE9-F5EC-FE54-6DAA-0E6B47FE2AFC}"/>
              </a:ext>
            </a:extLst>
          </p:cNvPr>
          <p:cNvSpPr txBox="1">
            <a:spLocks/>
          </p:cNvSpPr>
          <p:nvPr/>
        </p:nvSpPr>
        <p:spPr>
          <a:xfrm>
            <a:off x="375348" y="1134999"/>
            <a:ext cx="11443891" cy="112696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Sales Credit Notes are documents used to rectify errors or issue refunds </a:t>
            </a:r>
            <a:r>
              <a:rPr lang="en-US" sz="1600" i="1" dirty="0">
                <a:solidFill>
                  <a:schemeClr val="bg1"/>
                </a:solidFill>
                <a:latin typeface="Lato" panose="020F0502020204030203" pitchFamily="34" charset="0"/>
                <a:ea typeface="Lato" panose="020F0502020204030203" pitchFamily="34" charset="0"/>
                <a:cs typeface="Lato" panose="020F0502020204030203" pitchFamily="34" charset="0"/>
              </a:rPr>
              <a:t>(ex: damaged, returned goods)</a:t>
            </a: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 against a Sales Invoice that has already been sent to a customer. Sales Credit Notes create a reversing entry against the original Transaction. </a:t>
            </a:r>
          </a:p>
        </p:txBody>
      </p:sp>
      <p:pic>
        <p:nvPicPr>
          <p:cNvPr id="10" name="Content Placeholder 8">
            <a:extLst>
              <a:ext uri="{FF2B5EF4-FFF2-40B4-BE49-F238E27FC236}">
                <a16:creationId xmlns:a16="http://schemas.microsoft.com/office/drawing/2014/main" id="{DE8364A2-0013-7002-E445-7C6A0462A422}"/>
              </a:ext>
            </a:extLst>
          </p:cNvPr>
          <p:cNvPicPr>
            <a:picLocks noGrp="1" noChangeAspect="1"/>
          </p:cNvPicPr>
          <p:nvPr>
            <p:ph idx="1"/>
          </p:nvPr>
        </p:nvPicPr>
        <p:blipFill>
          <a:blip r:embed="rId9"/>
          <a:stretch>
            <a:fillRect/>
          </a:stretch>
        </p:blipFill>
        <p:spPr>
          <a:xfrm>
            <a:off x="3645775" y="2172323"/>
            <a:ext cx="8170877" cy="3757068"/>
          </a:xfrm>
          <a:effectLst>
            <a:outerShdw blurRad="63500" sx="102000" sy="102000" algn="ctr" rotWithShape="0">
              <a:prstClr val="black">
                <a:alpha val="40000"/>
              </a:prstClr>
            </a:outerShdw>
          </a:effectLst>
        </p:spPr>
      </p:pic>
      <p:pic>
        <p:nvPicPr>
          <p:cNvPr id="12" name="Graphic 11" descr="Lightbulb with solid fill">
            <a:extLst>
              <a:ext uri="{FF2B5EF4-FFF2-40B4-BE49-F238E27FC236}">
                <a16:creationId xmlns:a16="http://schemas.microsoft.com/office/drawing/2014/main" id="{44B0904F-E610-F982-21F8-BA4B0934CE3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72758" y="5964219"/>
            <a:ext cx="493826" cy="493826"/>
          </a:xfrm>
          <a:prstGeom prst="rect">
            <a:avLst/>
          </a:prstGeom>
        </p:spPr>
      </p:pic>
      <p:sp>
        <p:nvSpPr>
          <p:cNvPr id="15" name="Content Placeholder 3">
            <a:extLst>
              <a:ext uri="{FF2B5EF4-FFF2-40B4-BE49-F238E27FC236}">
                <a16:creationId xmlns:a16="http://schemas.microsoft.com/office/drawing/2014/main" id="{D4B7E2A1-171F-C485-F4AB-B5D6D26E4CB2}"/>
              </a:ext>
            </a:extLst>
          </p:cNvPr>
          <p:cNvSpPr txBox="1">
            <a:spLocks/>
          </p:cNvSpPr>
          <p:nvPr/>
        </p:nvSpPr>
        <p:spPr>
          <a:xfrm>
            <a:off x="773545" y="5912680"/>
            <a:ext cx="8059884" cy="563483"/>
          </a:xfrm>
          <a:prstGeom prst="rect">
            <a:avLst/>
          </a:prstGeom>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200" i="1" dirty="0">
                <a:solidFill>
                  <a:schemeClr val="bg1"/>
                </a:solidFill>
                <a:latin typeface="Lato" panose="020F0502020204030203" pitchFamily="34" charset="0"/>
                <a:ea typeface="Lato" panose="020F0502020204030203" pitchFamily="34" charset="0"/>
                <a:cs typeface="Lato" panose="020F0502020204030203" pitchFamily="34" charset="0"/>
              </a:rPr>
              <a:t>The most efficient way to generate a sales credit note is to generate it from the invoice that was done incorrectly. That’s why you see it shown after the Sales Invoice.</a:t>
            </a:r>
            <a:endParaRPr lang="en-IN" sz="1200"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6" name="Content Placeholder 3">
            <a:extLst>
              <a:ext uri="{FF2B5EF4-FFF2-40B4-BE49-F238E27FC236}">
                <a16:creationId xmlns:a16="http://schemas.microsoft.com/office/drawing/2014/main" id="{E575FDD7-40F8-C588-758B-815B5153E6D7}"/>
              </a:ext>
            </a:extLst>
          </p:cNvPr>
          <p:cNvSpPr txBox="1">
            <a:spLocks/>
          </p:cNvSpPr>
          <p:nvPr/>
        </p:nvSpPr>
        <p:spPr>
          <a:xfrm>
            <a:off x="372758" y="3170251"/>
            <a:ext cx="2838907" cy="164463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Example</a:t>
            </a:r>
          </a:p>
          <a:p>
            <a:pPr marL="0" indent="0">
              <a:lnSpc>
                <a:spcPct val="100000"/>
              </a:lnSpc>
              <a:buNone/>
            </a:pPr>
            <a:r>
              <a:rPr lang="en-US" sz="1400" i="1" dirty="0">
                <a:solidFill>
                  <a:schemeClr val="bg1"/>
                </a:solidFill>
                <a:latin typeface="Lato" panose="020F0502020204030203" pitchFamily="34" charset="0"/>
                <a:ea typeface="Lato" panose="020F0502020204030203" pitchFamily="34" charset="0"/>
                <a:cs typeface="Lato" panose="020F0502020204030203" pitchFamily="34" charset="0"/>
              </a:rPr>
              <a:t>To keep good relations with the company after billing for the wrong amount, management has decided to credit them with one month of the consulting fee.</a:t>
            </a:r>
          </a:p>
        </p:txBody>
      </p:sp>
    </p:spTree>
    <p:extLst>
      <p:ext uri="{BB962C8B-B14F-4D97-AF65-F5344CB8AC3E}">
        <p14:creationId xmlns:p14="http://schemas.microsoft.com/office/powerpoint/2010/main" val="3662592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7"/>
        <p:cNvGrpSpPr/>
        <p:nvPr/>
      </p:nvGrpSpPr>
      <p:grpSpPr>
        <a:xfrm>
          <a:off x="0" y="0"/>
          <a:ext cx="0" cy="0"/>
          <a:chOff x="0" y="0"/>
          <a:chExt cx="0" cy="0"/>
        </a:xfrm>
      </p:grpSpPr>
      <p:sp>
        <p:nvSpPr>
          <p:cNvPr id="2" name="Rectangle 1">
            <a:extLst>
              <a:ext uri="{FF2B5EF4-FFF2-40B4-BE49-F238E27FC236}">
                <a16:creationId xmlns:a16="http://schemas.microsoft.com/office/drawing/2014/main" id="{AAA50C3A-8350-346C-225B-1F8C87FFB0A0}"/>
              </a:ext>
            </a:extLst>
          </p:cNvPr>
          <p:cNvSpPr/>
          <p:nvPr/>
        </p:nvSpPr>
        <p:spPr>
          <a:xfrm>
            <a:off x="0" y="0"/>
            <a:ext cx="5375564"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Google Shape;583;p97">
            <a:extLst>
              <a:ext uri="{FF2B5EF4-FFF2-40B4-BE49-F238E27FC236}">
                <a16:creationId xmlns:a16="http://schemas.microsoft.com/office/drawing/2014/main" id="{44EA09D5-9D1A-C3AF-4E47-19DFE95BEA51}"/>
              </a:ext>
            </a:extLst>
          </p:cNvPr>
          <p:cNvSpPr txBox="1"/>
          <p:nvPr/>
        </p:nvSpPr>
        <p:spPr>
          <a:xfrm>
            <a:off x="2" y="345953"/>
            <a:ext cx="5375562" cy="723300"/>
          </a:xfrm>
          <a:prstGeom prst="rect">
            <a:avLst/>
          </a:prstGeom>
          <a:noFill/>
          <a:ln>
            <a:noFill/>
          </a:ln>
        </p:spPr>
        <p:txBody>
          <a:bodyPr spcFirstLastPara="1" wrap="square" lIns="45700" tIns="22867" rIns="45700" bIns="22867"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Lato"/>
                <a:ea typeface="Lato"/>
                <a:cs typeface="Lato"/>
              </a:rPr>
              <a:t>Transmit &amp; Monitor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Lato"/>
                <a:ea typeface="Lato"/>
                <a:cs typeface="Lato"/>
              </a:rPr>
              <a:t>Invoices</a:t>
            </a:r>
            <a:endParaRPr kumimoji="0" lang="en-US" sz="4000" b="1" i="0" u="none" strike="noStrike" kern="1200" cap="none" spc="0" normalizeH="0" baseline="0" noProof="0" dirty="0">
              <a:ln>
                <a:noFill/>
              </a:ln>
              <a:solidFill>
                <a:prstClr val="white"/>
              </a:solidFill>
              <a:effectLst/>
              <a:uLnTx/>
              <a:uFillTx/>
              <a:latin typeface="Lato"/>
              <a:ea typeface="Lato"/>
              <a:cs typeface="Lato"/>
            </a:endParaRPr>
          </a:p>
        </p:txBody>
      </p:sp>
      <p:cxnSp>
        <p:nvCxnSpPr>
          <p:cNvPr id="14" name="Straight Connector 13">
            <a:extLst>
              <a:ext uri="{FF2B5EF4-FFF2-40B4-BE49-F238E27FC236}">
                <a16:creationId xmlns:a16="http://schemas.microsoft.com/office/drawing/2014/main" id="{30331D25-C5DA-47D8-885F-058810E4179B}"/>
              </a:ext>
            </a:extLst>
          </p:cNvPr>
          <p:cNvCxnSpPr/>
          <p:nvPr/>
        </p:nvCxnSpPr>
        <p:spPr>
          <a:xfrm>
            <a:off x="831271" y="1660604"/>
            <a:ext cx="36391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E55A792-85D6-A555-90EE-467C43C1EEAC}"/>
              </a:ext>
            </a:extLst>
          </p:cNvPr>
          <p:cNvSpPr txBox="1"/>
          <p:nvPr/>
        </p:nvSpPr>
        <p:spPr>
          <a:xfrm>
            <a:off x="375330" y="2056954"/>
            <a:ext cx="4362926" cy="1566232"/>
          </a:xfrm>
          <a:prstGeom prst="rect">
            <a:avLst/>
          </a:prstGeom>
        </p:spPr>
        <p:txBody>
          <a:bodyPr vert="horz" lIns="91440" tIns="45720" rIns="91440" bIns="45720" rtlCol="0">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Why The Need?</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1400" b="0" i="1"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As a part of the weekly AR responsibilities, it is crucial to assess the state of company’s receivables from past billing.</a:t>
            </a:r>
          </a:p>
        </p:txBody>
      </p:sp>
      <p:cxnSp>
        <p:nvCxnSpPr>
          <p:cNvPr id="6" name="Straight Connector 5">
            <a:extLst>
              <a:ext uri="{FF2B5EF4-FFF2-40B4-BE49-F238E27FC236}">
                <a16:creationId xmlns:a16="http://schemas.microsoft.com/office/drawing/2014/main" id="{AD8531B0-F5C3-617F-192B-61CE199929CC}"/>
              </a:ext>
            </a:extLst>
          </p:cNvPr>
          <p:cNvCxnSpPr>
            <a:cxnSpLocks/>
          </p:cNvCxnSpPr>
          <p:nvPr/>
        </p:nvCxnSpPr>
        <p:spPr>
          <a:xfrm>
            <a:off x="227898" y="2198432"/>
            <a:ext cx="0" cy="63170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0CED2A9-6F2A-8852-BB0A-FA627A82961A}"/>
              </a:ext>
            </a:extLst>
          </p:cNvPr>
          <p:cNvSpPr txBox="1"/>
          <p:nvPr/>
        </p:nvSpPr>
        <p:spPr>
          <a:xfrm>
            <a:off x="375330" y="3799131"/>
            <a:ext cx="4362926" cy="2391706"/>
          </a:xfrm>
          <a:prstGeom prst="rect">
            <a:avLst/>
          </a:prstGeom>
        </p:spPr>
        <p:txBody>
          <a:bodyPr vert="horz" lIns="91440" tIns="45720" rIns="91440" bIns="45720" rtlCol="0">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Example</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1400" b="0" i="1"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We are asked by our supervisor to implement a process of sending payment reminders prior to the actual invoice due date, to see if that improves payment compliance.</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endParaRPr kumimoji="0" lang="en-US" sz="1400" b="0" i="1"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1400" b="0" i="1"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They decide to use 15 days prior to the due date, and we sets up the reminder rule.</a:t>
            </a:r>
          </a:p>
        </p:txBody>
      </p:sp>
      <p:cxnSp>
        <p:nvCxnSpPr>
          <p:cNvPr id="5" name="Straight Connector 4">
            <a:extLst>
              <a:ext uri="{FF2B5EF4-FFF2-40B4-BE49-F238E27FC236}">
                <a16:creationId xmlns:a16="http://schemas.microsoft.com/office/drawing/2014/main" id="{C352E154-15AE-AAF2-5BB2-C0F97F9BAD04}"/>
              </a:ext>
            </a:extLst>
          </p:cNvPr>
          <p:cNvCxnSpPr>
            <a:cxnSpLocks/>
          </p:cNvCxnSpPr>
          <p:nvPr/>
        </p:nvCxnSpPr>
        <p:spPr>
          <a:xfrm>
            <a:off x="227898" y="3988695"/>
            <a:ext cx="0" cy="631708"/>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585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7"/>
        <p:cNvGrpSpPr/>
        <p:nvPr/>
      </p:nvGrpSpPr>
      <p:grpSpPr>
        <a:xfrm>
          <a:off x="0" y="0"/>
          <a:ext cx="0" cy="0"/>
          <a:chOff x="0" y="0"/>
          <a:chExt cx="0" cy="0"/>
        </a:xfrm>
      </p:grpSpPr>
      <p:sp>
        <p:nvSpPr>
          <p:cNvPr id="2" name="Rectangle 1">
            <a:extLst>
              <a:ext uri="{FF2B5EF4-FFF2-40B4-BE49-F238E27FC236}">
                <a16:creationId xmlns:a16="http://schemas.microsoft.com/office/drawing/2014/main" id="{AAA50C3A-8350-346C-225B-1F8C87FFB0A0}"/>
              </a:ext>
            </a:extLst>
          </p:cNvPr>
          <p:cNvSpPr/>
          <p:nvPr/>
        </p:nvSpPr>
        <p:spPr>
          <a:xfrm>
            <a:off x="0" y="0"/>
            <a:ext cx="5375564"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Google Shape;583;p97">
            <a:extLst>
              <a:ext uri="{FF2B5EF4-FFF2-40B4-BE49-F238E27FC236}">
                <a16:creationId xmlns:a16="http://schemas.microsoft.com/office/drawing/2014/main" id="{44EA09D5-9D1A-C3AF-4E47-19DFE95BEA51}"/>
              </a:ext>
            </a:extLst>
          </p:cNvPr>
          <p:cNvSpPr txBox="1"/>
          <p:nvPr/>
        </p:nvSpPr>
        <p:spPr>
          <a:xfrm>
            <a:off x="0" y="374585"/>
            <a:ext cx="5375562" cy="723300"/>
          </a:xfrm>
          <a:prstGeom prst="rect">
            <a:avLst/>
          </a:prstGeom>
          <a:noFill/>
          <a:ln>
            <a:noFill/>
          </a:ln>
        </p:spPr>
        <p:txBody>
          <a:bodyPr spcFirstLastPara="1" wrap="square" lIns="45700" tIns="22867" rIns="45700" bIns="22867" anchor="t" anchorCtr="0">
            <a:noAutofit/>
          </a:bodyPr>
          <a:lstStyle/>
          <a:p>
            <a:pPr algn="ctr">
              <a:defRPr/>
            </a:pPr>
            <a:r>
              <a:rPr lang="en-US" sz="4000" b="1" dirty="0">
                <a:solidFill>
                  <a:schemeClr val="bg1"/>
                </a:solidFill>
                <a:latin typeface="Lato"/>
                <a:ea typeface="Lato"/>
                <a:cs typeface="Lato"/>
              </a:rPr>
              <a:t>As of Aging</a:t>
            </a:r>
          </a:p>
          <a:p>
            <a:pPr algn="ctr">
              <a:defRPr/>
            </a:pPr>
            <a:endParaRPr lang="en-US" sz="4000" b="1" dirty="0">
              <a:solidFill>
                <a:schemeClr val="bg1"/>
              </a:solidFill>
              <a:latin typeface="Lato"/>
              <a:ea typeface="Lato"/>
              <a:cs typeface="Lato"/>
            </a:endParaRPr>
          </a:p>
        </p:txBody>
      </p:sp>
      <p:cxnSp>
        <p:nvCxnSpPr>
          <p:cNvPr id="14" name="Straight Connector 13">
            <a:extLst>
              <a:ext uri="{FF2B5EF4-FFF2-40B4-BE49-F238E27FC236}">
                <a16:creationId xmlns:a16="http://schemas.microsoft.com/office/drawing/2014/main" id="{30331D25-C5DA-47D8-885F-058810E4179B}"/>
              </a:ext>
            </a:extLst>
          </p:cNvPr>
          <p:cNvCxnSpPr/>
          <p:nvPr/>
        </p:nvCxnSpPr>
        <p:spPr>
          <a:xfrm>
            <a:off x="942109" y="1189688"/>
            <a:ext cx="36391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E55A792-85D6-A555-90EE-467C43C1EEAC}"/>
              </a:ext>
            </a:extLst>
          </p:cNvPr>
          <p:cNvSpPr txBox="1"/>
          <p:nvPr/>
        </p:nvSpPr>
        <p:spPr>
          <a:xfrm>
            <a:off x="375330" y="1637503"/>
            <a:ext cx="4362926" cy="2608711"/>
          </a:xfrm>
          <a:prstGeom prst="rect">
            <a:avLst/>
          </a:prstGeom>
        </p:spPr>
        <p:txBody>
          <a:bodyPr vert="horz" lIns="91440" tIns="45720" rIns="91440" bIns="45720" rtlCol="0">
            <a:noAutofit/>
          </a:bodyPr>
          <a:lstStyle/>
          <a:p>
            <a:pPr>
              <a:lnSpc>
                <a:spcPct val="150000"/>
              </a:lnSpc>
            </a:pP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Why Do You Need It?</a:t>
            </a:r>
          </a:p>
          <a:p>
            <a:pPr>
              <a:lnSpc>
                <a:spcPct val="150000"/>
              </a:lnSpc>
            </a:pPr>
            <a:endParaRPr lang="en-US" b="1"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lnSpc>
                <a:spcPct val="150000"/>
              </a:lnSpc>
              <a:buFont typeface="Wingdings" panose="05000000000000000000" pitchFamily="2" charset="2"/>
              <a:buChar char="q"/>
            </a:pPr>
            <a:r>
              <a:rPr lang="en-US" sz="1400" i="1" dirty="0">
                <a:solidFill>
                  <a:schemeClr val="bg1"/>
                </a:solidFill>
                <a:latin typeface="Lato" panose="020F0502020204030203" pitchFamily="34" charset="0"/>
                <a:ea typeface="Lato" panose="020F0502020204030203" pitchFamily="34" charset="0"/>
                <a:cs typeface="Lato" panose="020F0502020204030203" pitchFamily="34" charset="0"/>
              </a:rPr>
              <a:t>As of Aging process allows for the generation of a detailed report that shows customer or vendor position at a historical point in time. Without this tool, it is only possible to run a report for the date it is run.</a:t>
            </a:r>
          </a:p>
        </p:txBody>
      </p:sp>
      <p:cxnSp>
        <p:nvCxnSpPr>
          <p:cNvPr id="6" name="Straight Connector 5">
            <a:extLst>
              <a:ext uri="{FF2B5EF4-FFF2-40B4-BE49-F238E27FC236}">
                <a16:creationId xmlns:a16="http://schemas.microsoft.com/office/drawing/2014/main" id="{AD8531B0-F5C3-617F-192B-61CE199929CC}"/>
              </a:ext>
            </a:extLst>
          </p:cNvPr>
          <p:cNvCxnSpPr>
            <a:cxnSpLocks/>
          </p:cNvCxnSpPr>
          <p:nvPr/>
        </p:nvCxnSpPr>
        <p:spPr>
          <a:xfrm>
            <a:off x="227898" y="1778982"/>
            <a:ext cx="0" cy="63170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0CED2A9-6F2A-8852-BB0A-FA627A82961A}"/>
              </a:ext>
            </a:extLst>
          </p:cNvPr>
          <p:cNvSpPr txBox="1"/>
          <p:nvPr/>
        </p:nvSpPr>
        <p:spPr>
          <a:xfrm>
            <a:off x="375330" y="4512196"/>
            <a:ext cx="4362926" cy="2391706"/>
          </a:xfrm>
          <a:prstGeom prst="rect">
            <a:avLst/>
          </a:prstGeom>
        </p:spPr>
        <p:txBody>
          <a:bodyPr vert="horz" lIns="91440" tIns="45720" rIns="91440" bIns="45720" rtlCol="0">
            <a:noAutofit/>
          </a:bodyPr>
          <a:lstStyle/>
          <a:p>
            <a:pPr>
              <a:lnSpc>
                <a:spcPct val="150000"/>
              </a:lnSpc>
            </a:pP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How It Works?</a:t>
            </a:r>
          </a:p>
          <a:p>
            <a:pPr>
              <a:lnSpc>
                <a:spcPct val="150000"/>
              </a:lnSpc>
            </a:pPr>
            <a:endParaRPr lang="en-US" b="1"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lnSpc>
                <a:spcPct val="150000"/>
              </a:lnSpc>
              <a:buFont typeface="Wingdings" panose="05000000000000000000" pitchFamily="2" charset="2"/>
              <a:buChar char="q"/>
            </a:pPr>
            <a:r>
              <a:rPr lang="en-US" sz="1400" i="1" dirty="0">
                <a:solidFill>
                  <a:schemeClr val="bg1"/>
                </a:solidFill>
                <a:latin typeface="Lato" panose="020F0502020204030203" pitchFamily="34" charset="0"/>
                <a:ea typeface="Lato" panose="020F0502020204030203" pitchFamily="34" charset="0"/>
                <a:cs typeface="Lato" panose="020F0502020204030203" pitchFamily="34" charset="0"/>
              </a:rPr>
              <a:t>An As of Aging Report will show how much each Customer or Vendor owes. (This looks at the aging of debt.)</a:t>
            </a:r>
          </a:p>
        </p:txBody>
      </p:sp>
      <p:cxnSp>
        <p:nvCxnSpPr>
          <p:cNvPr id="5" name="Straight Connector 4">
            <a:extLst>
              <a:ext uri="{FF2B5EF4-FFF2-40B4-BE49-F238E27FC236}">
                <a16:creationId xmlns:a16="http://schemas.microsoft.com/office/drawing/2014/main" id="{C352E154-15AE-AAF2-5BB2-C0F97F9BAD04}"/>
              </a:ext>
            </a:extLst>
          </p:cNvPr>
          <p:cNvCxnSpPr>
            <a:cxnSpLocks/>
          </p:cNvCxnSpPr>
          <p:nvPr/>
        </p:nvCxnSpPr>
        <p:spPr>
          <a:xfrm>
            <a:off x="227898" y="4701760"/>
            <a:ext cx="0" cy="631708"/>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8C39CBCB-B8CE-F32D-5D5A-483FD00C473F}"/>
              </a:ext>
            </a:extLst>
          </p:cNvPr>
          <p:cNvSpPr/>
          <p:nvPr/>
        </p:nvSpPr>
        <p:spPr>
          <a:xfrm>
            <a:off x="5995078" y="662710"/>
            <a:ext cx="5135418" cy="2403763"/>
          </a:xfrm>
          <a:prstGeom prst="roundRect">
            <a:avLst/>
          </a:prstGeom>
          <a:solidFill>
            <a:schemeClr val="tx2">
              <a:lumMod val="75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6D83BDF1-FA9E-436F-4BCF-03967E1E90C3}"/>
              </a:ext>
            </a:extLst>
          </p:cNvPr>
          <p:cNvSpPr txBox="1"/>
          <p:nvPr/>
        </p:nvSpPr>
        <p:spPr>
          <a:xfrm>
            <a:off x="6391847" y="904705"/>
            <a:ext cx="4128369" cy="1942404"/>
          </a:xfrm>
          <a:prstGeom prst="rect">
            <a:avLst/>
          </a:prstGeom>
        </p:spPr>
        <p:txBody>
          <a:bodyPr vert="horz" lIns="91440" tIns="45720" rIns="91440" bIns="45720" rtlCol="0">
            <a:noAutofit/>
          </a:bodyPr>
          <a:lstStyle/>
          <a:p>
            <a:pPr marL="0" indent="0">
              <a:lnSpc>
                <a:spcPct val="150000"/>
              </a:lnSpc>
              <a:buNone/>
            </a:pP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Considerations</a:t>
            </a:r>
          </a:p>
          <a:p>
            <a:pPr marL="0" indent="0">
              <a:lnSpc>
                <a:spcPct val="150000"/>
              </a:lnSpc>
              <a:buNone/>
            </a:pPr>
            <a:endParaRPr lang="en-US" sz="1400" b="1" i="1"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lnSpc>
                <a:spcPct val="150000"/>
              </a:lnSpc>
              <a:buFont typeface="Wingdings" panose="05000000000000000000" pitchFamily="2" charset="2"/>
              <a:buChar char="q"/>
            </a:pPr>
            <a:r>
              <a:rPr lang="en-US" sz="1400" i="1" dirty="0">
                <a:solidFill>
                  <a:schemeClr val="bg1"/>
                </a:solidFill>
                <a:latin typeface="Lato" panose="020F0502020204030203" pitchFamily="34" charset="0"/>
                <a:ea typeface="Lato" panose="020F0502020204030203" pitchFamily="34" charset="0"/>
                <a:cs typeface="Lato" panose="020F0502020204030203" pitchFamily="34" charset="0"/>
              </a:rPr>
              <a:t>As of Aging must be run for each individual company that is set up in the FinancialForce Accounting environment. </a:t>
            </a:r>
          </a:p>
        </p:txBody>
      </p:sp>
      <p:cxnSp>
        <p:nvCxnSpPr>
          <p:cNvPr id="12" name="Straight Connector 11">
            <a:extLst>
              <a:ext uri="{FF2B5EF4-FFF2-40B4-BE49-F238E27FC236}">
                <a16:creationId xmlns:a16="http://schemas.microsoft.com/office/drawing/2014/main" id="{9BB55F4E-BD1E-1928-A4C6-C25FE6F29883}"/>
              </a:ext>
            </a:extLst>
          </p:cNvPr>
          <p:cNvCxnSpPr>
            <a:cxnSpLocks/>
          </p:cNvCxnSpPr>
          <p:nvPr/>
        </p:nvCxnSpPr>
        <p:spPr>
          <a:xfrm>
            <a:off x="6263862" y="1055612"/>
            <a:ext cx="0" cy="631708"/>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5" name="Diagram 14">
            <a:extLst>
              <a:ext uri="{FF2B5EF4-FFF2-40B4-BE49-F238E27FC236}">
                <a16:creationId xmlns:a16="http://schemas.microsoft.com/office/drawing/2014/main" id="{C732840B-496C-0252-7E97-5D85FD08BB78}"/>
              </a:ext>
            </a:extLst>
          </p:cNvPr>
          <p:cNvGraphicFramePr/>
          <p:nvPr>
            <p:extLst>
              <p:ext uri="{D42A27DB-BD31-4B8C-83A1-F6EECF244321}">
                <p14:modId xmlns:p14="http://schemas.microsoft.com/office/powerpoint/2010/main" val="865031494"/>
              </p:ext>
            </p:extLst>
          </p:nvPr>
        </p:nvGraphicFramePr>
        <p:xfrm>
          <a:off x="4470399" y="3294923"/>
          <a:ext cx="7573817" cy="30718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7" name="Straight Connector 16">
            <a:extLst>
              <a:ext uri="{FF2B5EF4-FFF2-40B4-BE49-F238E27FC236}">
                <a16:creationId xmlns:a16="http://schemas.microsoft.com/office/drawing/2014/main" id="{391E7B91-45BD-5765-BC96-BBFC5A5B9996}"/>
              </a:ext>
            </a:extLst>
          </p:cNvPr>
          <p:cNvCxnSpPr>
            <a:cxnSpLocks/>
          </p:cNvCxnSpPr>
          <p:nvPr/>
        </p:nvCxnSpPr>
        <p:spPr>
          <a:xfrm>
            <a:off x="10737951" y="2334997"/>
            <a:ext cx="687431"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B987145-466C-62BC-DBA0-19C124F5A15F}"/>
              </a:ext>
            </a:extLst>
          </p:cNvPr>
          <p:cNvCxnSpPr>
            <a:cxnSpLocks/>
          </p:cNvCxnSpPr>
          <p:nvPr/>
        </p:nvCxnSpPr>
        <p:spPr>
          <a:xfrm>
            <a:off x="10737951" y="2505870"/>
            <a:ext cx="687431"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2848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87"/>
        <p:cNvGrpSpPr/>
        <p:nvPr/>
      </p:nvGrpSpPr>
      <p:grpSpPr>
        <a:xfrm>
          <a:off x="0" y="0"/>
          <a:ext cx="0" cy="0"/>
          <a:chOff x="0" y="0"/>
          <a:chExt cx="0" cy="0"/>
        </a:xfrm>
      </p:grpSpPr>
      <p:sp>
        <p:nvSpPr>
          <p:cNvPr id="2" name="Rectangle 1">
            <a:extLst>
              <a:ext uri="{FF2B5EF4-FFF2-40B4-BE49-F238E27FC236}">
                <a16:creationId xmlns:a16="http://schemas.microsoft.com/office/drawing/2014/main" id="{AAA50C3A-8350-346C-225B-1F8C87FFB0A0}"/>
              </a:ext>
            </a:extLst>
          </p:cNvPr>
          <p:cNvSpPr/>
          <p:nvPr/>
        </p:nvSpPr>
        <p:spPr>
          <a:xfrm>
            <a:off x="0" y="0"/>
            <a:ext cx="5375564"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Google Shape;583;p97">
            <a:extLst>
              <a:ext uri="{FF2B5EF4-FFF2-40B4-BE49-F238E27FC236}">
                <a16:creationId xmlns:a16="http://schemas.microsoft.com/office/drawing/2014/main" id="{44EA09D5-9D1A-C3AF-4E47-19DFE95BEA51}"/>
              </a:ext>
            </a:extLst>
          </p:cNvPr>
          <p:cNvSpPr txBox="1"/>
          <p:nvPr/>
        </p:nvSpPr>
        <p:spPr>
          <a:xfrm>
            <a:off x="0" y="374585"/>
            <a:ext cx="5375562" cy="723300"/>
          </a:xfrm>
          <a:prstGeom prst="rect">
            <a:avLst/>
          </a:prstGeom>
          <a:noFill/>
          <a:ln>
            <a:noFill/>
          </a:ln>
        </p:spPr>
        <p:txBody>
          <a:bodyPr spcFirstLastPara="1" wrap="square" lIns="45700" tIns="22867" rIns="45700" bIns="22867" anchor="t" anchorCtr="0">
            <a:noAutofit/>
          </a:bodyPr>
          <a:lstStyle/>
          <a:p>
            <a:pPr algn="ctr">
              <a:defRPr/>
            </a:pPr>
            <a:r>
              <a:rPr lang="en-US" sz="4000" b="1" dirty="0">
                <a:solidFill>
                  <a:schemeClr val="bg1"/>
                </a:solidFill>
                <a:latin typeface="Lato"/>
                <a:ea typeface="Lato"/>
                <a:cs typeface="Lato"/>
              </a:rPr>
              <a:t>As of Aging</a:t>
            </a:r>
          </a:p>
          <a:p>
            <a:pPr algn="ctr">
              <a:defRPr/>
            </a:pPr>
            <a:endParaRPr lang="en-US" sz="4000" b="1" dirty="0">
              <a:solidFill>
                <a:schemeClr val="bg1"/>
              </a:solidFill>
              <a:latin typeface="Lato"/>
              <a:ea typeface="Lato"/>
              <a:cs typeface="Lato"/>
            </a:endParaRPr>
          </a:p>
        </p:txBody>
      </p:sp>
      <p:cxnSp>
        <p:nvCxnSpPr>
          <p:cNvPr id="14" name="Straight Connector 13">
            <a:extLst>
              <a:ext uri="{FF2B5EF4-FFF2-40B4-BE49-F238E27FC236}">
                <a16:creationId xmlns:a16="http://schemas.microsoft.com/office/drawing/2014/main" id="{30331D25-C5DA-47D8-885F-058810E4179B}"/>
              </a:ext>
            </a:extLst>
          </p:cNvPr>
          <p:cNvCxnSpPr/>
          <p:nvPr/>
        </p:nvCxnSpPr>
        <p:spPr>
          <a:xfrm>
            <a:off x="942109" y="1189688"/>
            <a:ext cx="36391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Content Placeholder 8">
            <a:extLst>
              <a:ext uri="{FF2B5EF4-FFF2-40B4-BE49-F238E27FC236}">
                <a16:creationId xmlns:a16="http://schemas.microsoft.com/office/drawing/2014/main" id="{FFFEAAAE-7935-B113-606C-DB765661A2D7}"/>
              </a:ext>
            </a:extLst>
          </p:cNvPr>
          <p:cNvPicPr>
            <a:picLocks noChangeAspect="1"/>
          </p:cNvPicPr>
          <p:nvPr/>
        </p:nvPicPr>
        <p:blipFill>
          <a:blip r:embed="rId4"/>
          <a:stretch>
            <a:fillRect/>
          </a:stretch>
        </p:blipFill>
        <p:spPr>
          <a:xfrm>
            <a:off x="829615" y="1518932"/>
            <a:ext cx="10532770" cy="500982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52574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583;p97">
            <a:extLst>
              <a:ext uri="{FF2B5EF4-FFF2-40B4-BE49-F238E27FC236}">
                <a16:creationId xmlns:a16="http://schemas.microsoft.com/office/drawing/2014/main" id="{44F5C38D-0155-3E2E-3854-FF14ABC370A3}"/>
              </a:ext>
            </a:extLst>
          </p:cNvPr>
          <p:cNvSpPr txBox="1"/>
          <p:nvPr/>
        </p:nvSpPr>
        <p:spPr>
          <a:xfrm>
            <a:off x="176169" y="200159"/>
            <a:ext cx="11778143" cy="723300"/>
          </a:xfrm>
          <a:prstGeom prst="rect">
            <a:avLst/>
          </a:prstGeom>
          <a:noFill/>
          <a:ln>
            <a:noFill/>
          </a:ln>
        </p:spPr>
        <p:txBody>
          <a:bodyPr spcFirstLastPara="1" wrap="square" lIns="45700" tIns="22867" rIns="45700" bIns="22867" anchor="t" anchorCtr="0">
            <a:noAutofit/>
          </a:bodyPr>
          <a:lstStyle/>
          <a:p>
            <a:pPr algn="ctr">
              <a:defRPr/>
            </a:pPr>
            <a:r>
              <a:rPr lang="en-US" sz="4000" b="1" dirty="0">
                <a:solidFill>
                  <a:srgbClr val="445469"/>
                </a:solidFill>
                <a:latin typeface="Lato"/>
                <a:ea typeface="Lato"/>
                <a:cs typeface="Lato"/>
              </a:rPr>
              <a:t>Collection Plus</a:t>
            </a:r>
            <a:endParaRPr lang="en-US" sz="4000" dirty="0">
              <a:solidFill>
                <a:srgbClr val="445469"/>
              </a:solidFill>
            </a:endParaRPr>
          </a:p>
        </p:txBody>
      </p:sp>
      <p:cxnSp>
        <p:nvCxnSpPr>
          <p:cNvPr id="4" name="Straight Connector 3">
            <a:extLst>
              <a:ext uri="{FF2B5EF4-FFF2-40B4-BE49-F238E27FC236}">
                <a16:creationId xmlns:a16="http://schemas.microsoft.com/office/drawing/2014/main" id="{B5B099F9-EF97-B594-DDCF-7E1E46D5B180}"/>
              </a:ext>
            </a:extLst>
          </p:cNvPr>
          <p:cNvCxnSpPr/>
          <p:nvPr/>
        </p:nvCxnSpPr>
        <p:spPr>
          <a:xfrm>
            <a:off x="4276436" y="939949"/>
            <a:ext cx="3639128" cy="0"/>
          </a:xfrm>
          <a:prstGeom prst="line">
            <a:avLst/>
          </a:prstGeom>
          <a:ln>
            <a:solidFill>
              <a:srgbClr val="445469"/>
            </a:solidFill>
          </a:ln>
        </p:spPr>
        <p:style>
          <a:lnRef idx="1">
            <a:schemeClr val="accent1"/>
          </a:lnRef>
          <a:fillRef idx="0">
            <a:schemeClr val="accent1"/>
          </a:fillRef>
          <a:effectRef idx="0">
            <a:schemeClr val="accent1"/>
          </a:effectRef>
          <a:fontRef idx="minor">
            <a:schemeClr val="tx1"/>
          </a:fontRef>
        </p:style>
      </p:cxnSp>
      <p:graphicFrame>
        <p:nvGraphicFramePr>
          <p:cNvPr id="2" name="Diagram 1">
            <a:extLst>
              <a:ext uri="{FF2B5EF4-FFF2-40B4-BE49-F238E27FC236}">
                <a16:creationId xmlns:a16="http://schemas.microsoft.com/office/drawing/2014/main" id="{449FCA49-4960-216D-DCF8-16226C70401E}"/>
              </a:ext>
            </a:extLst>
          </p:cNvPr>
          <p:cNvGraphicFramePr/>
          <p:nvPr>
            <p:extLst>
              <p:ext uri="{D42A27DB-BD31-4B8C-83A1-F6EECF244321}">
                <p14:modId xmlns:p14="http://schemas.microsoft.com/office/powerpoint/2010/main" val="1759901736"/>
              </p:ext>
            </p:extLst>
          </p:nvPr>
        </p:nvGraphicFramePr>
        <p:xfrm>
          <a:off x="-1311565" y="1647147"/>
          <a:ext cx="8432799" cy="3011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B00064AF-64BB-B4C1-5388-66A7FEBB86AD}"/>
              </a:ext>
            </a:extLst>
          </p:cNvPr>
          <p:cNvSpPr/>
          <p:nvPr/>
        </p:nvSpPr>
        <p:spPr>
          <a:xfrm>
            <a:off x="6354618" y="1405153"/>
            <a:ext cx="5311587" cy="4116597"/>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a:extLst>
              <a:ext uri="{FF2B5EF4-FFF2-40B4-BE49-F238E27FC236}">
                <a16:creationId xmlns:a16="http://schemas.microsoft.com/office/drawing/2014/main" id="{BFA4C110-1E57-97D8-3416-2B63DF7C1E7C}"/>
              </a:ext>
            </a:extLst>
          </p:cNvPr>
          <p:cNvSpPr txBox="1"/>
          <p:nvPr/>
        </p:nvSpPr>
        <p:spPr>
          <a:xfrm>
            <a:off x="6927556" y="1647147"/>
            <a:ext cx="4423933" cy="4267511"/>
          </a:xfrm>
          <a:prstGeom prst="rect">
            <a:avLst/>
          </a:prstGeom>
        </p:spPr>
        <p:txBody>
          <a:bodyPr vert="horz" lIns="91440" tIns="45720" rIns="91440" bIns="45720" rtlCol="0">
            <a:noAutofit/>
          </a:bodyPr>
          <a:lstStyle/>
          <a:p>
            <a:pPr marL="0" indent="0">
              <a:lnSpc>
                <a:spcPct val="150000"/>
              </a:lnSpc>
              <a:buNone/>
            </a:pPr>
            <a:r>
              <a:rPr lang="en-US" b="1" dirty="0">
                <a:solidFill>
                  <a:schemeClr val="tx2"/>
                </a:solidFill>
                <a:latin typeface="Lato" panose="020F0502020204030203" pitchFamily="34" charset="0"/>
                <a:ea typeface="Lato" panose="020F0502020204030203" pitchFamily="34" charset="0"/>
                <a:cs typeface="Lato" panose="020F0502020204030203" pitchFamily="34" charset="0"/>
              </a:rPr>
              <a:t>Considerations</a:t>
            </a:r>
          </a:p>
          <a:p>
            <a:pPr marL="0" indent="0">
              <a:lnSpc>
                <a:spcPct val="150000"/>
              </a:lnSpc>
              <a:buNone/>
            </a:pPr>
            <a:endParaRPr lang="en-US" sz="1400" b="1" i="1" dirty="0">
              <a:solidFill>
                <a:schemeClr val="tx2"/>
              </a:solidFill>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q"/>
            </a:pP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If you have multiple companies in your org, you can send statements from each of those companies. On the Collections home page, your current company is selected by default. You can select another company to view the customer statements to be sent for that company.</a:t>
            </a:r>
          </a:p>
          <a:p>
            <a:endParaRPr lang="en-US" sz="1400" dirty="0">
              <a:solidFill>
                <a:schemeClr val="tx2"/>
              </a:solidFill>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q"/>
            </a:pP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If you exclude accounts from the customer statements process, those accounts are still available to have statements sent. The to Send column includes the number of accounts that were excluded.</a:t>
            </a:r>
          </a:p>
        </p:txBody>
      </p:sp>
      <p:cxnSp>
        <p:nvCxnSpPr>
          <p:cNvPr id="8" name="Straight Connector 7">
            <a:extLst>
              <a:ext uri="{FF2B5EF4-FFF2-40B4-BE49-F238E27FC236}">
                <a16:creationId xmlns:a16="http://schemas.microsoft.com/office/drawing/2014/main" id="{5B8B19C9-9EF2-115D-15C8-77BFADC84967}"/>
              </a:ext>
            </a:extLst>
          </p:cNvPr>
          <p:cNvCxnSpPr>
            <a:cxnSpLocks/>
          </p:cNvCxnSpPr>
          <p:nvPr/>
        </p:nvCxnSpPr>
        <p:spPr>
          <a:xfrm>
            <a:off x="6799571" y="1798055"/>
            <a:ext cx="0" cy="631708"/>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6680B9-A6CB-E4E9-DC63-5CA3F0F5396C}"/>
              </a:ext>
            </a:extLst>
          </p:cNvPr>
          <p:cNvCxnSpPr>
            <a:cxnSpLocks/>
          </p:cNvCxnSpPr>
          <p:nvPr/>
        </p:nvCxnSpPr>
        <p:spPr>
          <a:xfrm>
            <a:off x="11273660" y="3077440"/>
            <a:ext cx="687431"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7299475-1704-EB08-B31B-B8F08A2FBBE6}"/>
              </a:ext>
            </a:extLst>
          </p:cNvPr>
          <p:cNvCxnSpPr>
            <a:cxnSpLocks/>
          </p:cNvCxnSpPr>
          <p:nvPr/>
        </p:nvCxnSpPr>
        <p:spPr>
          <a:xfrm>
            <a:off x="11273660" y="3248313"/>
            <a:ext cx="687431"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29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04"/>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3BE891-D145-002C-33D7-378EB705D7DD}"/>
              </a:ext>
            </a:extLst>
          </p:cNvPr>
          <p:cNvSpPr>
            <a:spLocks noGrp="1"/>
          </p:cNvSpPr>
          <p:nvPr>
            <p:ph idx="1"/>
          </p:nvPr>
        </p:nvSpPr>
        <p:spPr>
          <a:xfrm>
            <a:off x="397127" y="1178356"/>
            <a:ext cx="7823237" cy="4821814"/>
          </a:xfrm>
        </p:spPr>
        <p:txBody>
          <a:bodyPr anchor="ctr">
            <a:noAutofit/>
          </a:bodyPr>
          <a:lstStyle/>
          <a:p>
            <a:pPr marL="0" indent="0" algn="just">
              <a:buNone/>
            </a:pPr>
            <a:r>
              <a:rPr lang="en-US" sz="1800" b="1" dirty="0">
                <a:solidFill>
                  <a:schemeClr val="bg1"/>
                </a:solidFill>
                <a:latin typeface="Lato" panose="020F0502020204030203" pitchFamily="34" charset="0"/>
                <a:ea typeface="Lato" panose="020F0502020204030203" pitchFamily="34" charset="0"/>
                <a:cs typeface="Lato" panose="020F0502020204030203" pitchFamily="34" charset="0"/>
              </a:rPr>
              <a:t>Statement Rules</a:t>
            </a:r>
          </a:p>
          <a:p>
            <a:pPr marL="0" indent="0" algn="just">
              <a:buNone/>
            </a:pPr>
            <a:endParaRPr lang="en-US" sz="1800" b="1" dirty="0">
              <a:solidFill>
                <a:schemeClr val="bg1"/>
              </a:solidFill>
              <a:latin typeface="Lato" panose="020F0502020204030203" pitchFamily="34" charset="0"/>
              <a:ea typeface="Lato" panose="020F0502020204030203" pitchFamily="34" charset="0"/>
              <a:cs typeface="Lato" panose="020F0502020204030203" pitchFamily="34" charset="0"/>
            </a:endParaRPr>
          </a:p>
          <a:p>
            <a:pPr>
              <a:lnSpc>
                <a:spcPct val="100000"/>
              </a:lnSpc>
              <a:buFont typeface="Wingdings" panose="05000000000000000000" pitchFamily="2" charset="2"/>
              <a:buChar char="Ø"/>
            </a:pPr>
            <a:r>
              <a:rPr lang="en-US" sz="1400" i="1" dirty="0">
                <a:solidFill>
                  <a:schemeClr val="bg1"/>
                </a:solidFill>
                <a:latin typeface="Lato" panose="020F0502020204030203" pitchFamily="34" charset="0"/>
                <a:ea typeface="Lato" panose="020F0502020204030203" pitchFamily="34" charset="0"/>
                <a:cs typeface="Lato" panose="020F0502020204030203" pitchFamily="34" charset="0"/>
              </a:rPr>
              <a:t>You can configure customer statement rules to automatically select accounts that contain unpaid and part-paid invoices for the previous month. You can then use Collections Plus to view the statements that are due to be sent, generate statements for those accounts, and email them to your customers. Customer statements are only sent to the Finance Contact on the Account record.</a:t>
            </a:r>
          </a:p>
          <a:p>
            <a:pPr>
              <a:lnSpc>
                <a:spcPct val="100000"/>
              </a:lnSpc>
              <a:buFont typeface="Wingdings" panose="05000000000000000000" pitchFamily="2" charset="2"/>
              <a:buChar char="Ø"/>
            </a:pPr>
            <a:r>
              <a:rPr lang="en-US" sz="1400" i="1" dirty="0">
                <a:solidFill>
                  <a:schemeClr val="bg1"/>
                </a:solidFill>
                <a:latin typeface="Lato" panose="020F0502020204030203" pitchFamily="34" charset="0"/>
                <a:ea typeface="Lato" panose="020F0502020204030203" pitchFamily="34" charset="0"/>
                <a:cs typeface="Lato" panose="020F0502020204030203" pitchFamily="34" charset="0"/>
              </a:rPr>
              <a:t>With FinancialForce Accelerate, the Collections Plus configuration delivers several standard reminder rules, email templates, and customer statement templates.</a:t>
            </a:r>
          </a:p>
          <a:p>
            <a:pPr>
              <a:lnSpc>
                <a:spcPct val="100000"/>
              </a:lnSpc>
              <a:buFont typeface="Wingdings" panose="05000000000000000000" pitchFamily="2" charset="2"/>
              <a:buChar char="Ø"/>
            </a:pPr>
            <a:r>
              <a:rPr lang="en-US" sz="1400" i="1" dirty="0">
                <a:solidFill>
                  <a:schemeClr val="bg1"/>
                </a:solidFill>
                <a:latin typeface="Lato" panose="020F0502020204030203" pitchFamily="34" charset="0"/>
                <a:ea typeface="Lato" panose="020F0502020204030203" pitchFamily="34" charset="0"/>
                <a:cs typeface="Lato" panose="020F0502020204030203" pitchFamily="34" charset="0"/>
              </a:rPr>
              <a:t>Collections Plus is a tool created to streamline the reminders and collections processing. </a:t>
            </a:r>
          </a:p>
          <a:p>
            <a:pPr>
              <a:lnSpc>
                <a:spcPct val="100000"/>
              </a:lnSpc>
              <a:buFont typeface="Wingdings" panose="05000000000000000000" pitchFamily="2" charset="2"/>
              <a:buChar char="Ø"/>
            </a:pPr>
            <a:r>
              <a:rPr lang="en-US" sz="1400" i="1" dirty="0">
                <a:solidFill>
                  <a:schemeClr val="bg1"/>
                </a:solidFill>
                <a:latin typeface="Lato" panose="020F0502020204030203" pitchFamily="34" charset="0"/>
                <a:ea typeface="Lato" panose="020F0502020204030203" pitchFamily="34" charset="0"/>
                <a:cs typeface="Lato" panose="020F0502020204030203" pitchFamily="34" charset="0"/>
              </a:rPr>
              <a:t>Reminder rules can be created to specify frequency at which payment reminders are sent to customers based on specific criteria (i.e. 5 days before due date, 7 days after due date, etc.) </a:t>
            </a:r>
          </a:p>
          <a:p>
            <a:pPr>
              <a:lnSpc>
                <a:spcPct val="100000"/>
              </a:lnSpc>
              <a:buFont typeface="Wingdings" panose="05000000000000000000" pitchFamily="2" charset="2"/>
              <a:buChar char="Ø"/>
            </a:pPr>
            <a:r>
              <a:rPr lang="en-US" sz="1400" i="1" dirty="0">
                <a:solidFill>
                  <a:schemeClr val="bg1"/>
                </a:solidFill>
                <a:latin typeface="Lato" panose="020F0502020204030203" pitchFamily="34" charset="0"/>
                <a:ea typeface="Lato" panose="020F0502020204030203" pitchFamily="34" charset="0"/>
                <a:cs typeface="Lato" panose="020F0502020204030203" pitchFamily="34" charset="0"/>
              </a:rPr>
              <a:t>Customer contacts for reminders/collections/statement notifications are defined on the associated account record in the Finance Contact fields.</a:t>
            </a:r>
          </a:p>
          <a:p>
            <a:pPr>
              <a:lnSpc>
                <a:spcPct val="100000"/>
              </a:lnSpc>
              <a:buFont typeface="Wingdings" panose="05000000000000000000" pitchFamily="2" charset="2"/>
              <a:buChar char="Ø"/>
            </a:pPr>
            <a:r>
              <a:rPr lang="en-US" sz="1400" i="1" dirty="0">
                <a:solidFill>
                  <a:schemeClr val="bg1"/>
                </a:solidFill>
                <a:latin typeface="Lato" panose="020F0502020204030203" pitchFamily="34" charset="0"/>
                <a:ea typeface="Lato" panose="020F0502020204030203" pitchFamily="34" charset="0"/>
                <a:cs typeface="Lato" panose="020F0502020204030203" pitchFamily="34" charset="0"/>
              </a:rPr>
              <a:t>Customer statements can also be generated and sent via Collections Plus. </a:t>
            </a:r>
          </a:p>
          <a:p>
            <a:pPr>
              <a:lnSpc>
                <a:spcPct val="100000"/>
              </a:lnSpc>
              <a:buFont typeface="Wingdings" panose="05000000000000000000" pitchFamily="2" charset="2"/>
              <a:buChar char="Ø"/>
            </a:pPr>
            <a:r>
              <a:rPr lang="en-US" sz="1400" i="1" dirty="0">
                <a:solidFill>
                  <a:schemeClr val="bg1"/>
                </a:solidFill>
                <a:latin typeface="Lato" panose="020F0502020204030203" pitchFamily="34" charset="0"/>
                <a:ea typeface="Lato" panose="020F0502020204030203" pitchFamily="34" charset="0"/>
                <a:cs typeface="Lato" panose="020F0502020204030203" pitchFamily="34" charset="0"/>
              </a:rPr>
              <a:t>Standard templates for reminder notifications and statements are provided via the Conga integration. </a:t>
            </a:r>
            <a:endParaRPr lang="en-IN" sz="1400"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 name="Google Shape;583;p97">
            <a:extLst>
              <a:ext uri="{FF2B5EF4-FFF2-40B4-BE49-F238E27FC236}">
                <a16:creationId xmlns:a16="http://schemas.microsoft.com/office/drawing/2014/main" id="{C3CAAF6A-1F93-8A44-ABEE-549870999D71}"/>
              </a:ext>
            </a:extLst>
          </p:cNvPr>
          <p:cNvSpPr txBox="1"/>
          <p:nvPr/>
        </p:nvSpPr>
        <p:spPr>
          <a:xfrm>
            <a:off x="176169" y="200159"/>
            <a:ext cx="11778143" cy="723300"/>
          </a:xfrm>
          <a:prstGeom prst="rect">
            <a:avLst/>
          </a:prstGeom>
          <a:noFill/>
          <a:ln>
            <a:noFill/>
          </a:ln>
        </p:spPr>
        <p:txBody>
          <a:bodyPr spcFirstLastPara="1" wrap="square" lIns="45700" tIns="22867" rIns="45700" bIns="22867" anchor="t" anchorCtr="0">
            <a:noAutofit/>
          </a:bodyPr>
          <a:lstStyle/>
          <a:p>
            <a:pPr algn="ctr">
              <a:defRPr/>
            </a:pPr>
            <a:r>
              <a:rPr lang="en-US" sz="4000" b="1" dirty="0">
                <a:solidFill>
                  <a:schemeClr val="bg1"/>
                </a:solidFill>
                <a:latin typeface="Lato"/>
                <a:ea typeface="Lato"/>
                <a:cs typeface="Lato"/>
              </a:rPr>
              <a:t>Collection Plus</a:t>
            </a:r>
            <a:endParaRPr lang="en-US" sz="4000" dirty="0">
              <a:solidFill>
                <a:schemeClr val="bg1"/>
              </a:solidFill>
            </a:endParaRPr>
          </a:p>
        </p:txBody>
      </p:sp>
      <p:cxnSp>
        <p:nvCxnSpPr>
          <p:cNvPr id="3" name="Straight Connector 2">
            <a:extLst>
              <a:ext uri="{FF2B5EF4-FFF2-40B4-BE49-F238E27FC236}">
                <a16:creationId xmlns:a16="http://schemas.microsoft.com/office/drawing/2014/main" id="{2C420621-A17F-1494-F24A-894A3A6B8822}"/>
              </a:ext>
            </a:extLst>
          </p:cNvPr>
          <p:cNvCxnSpPr/>
          <p:nvPr/>
        </p:nvCxnSpPr>
        <p:spPr>
          <a:xfrm>
            <a:off x="4276436" y="939949"/>
            <a:ext cx="36391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Icon&#10;&#10;Description automatically generated">
            <a:extLst>
              <a:ext uri="{FF2B5EF4-FFF2-40B4-BE49-F238E27FC236}">
                <a16:creationId xmlns:a16="http://schemas.microsoft.com/office/drawing/2014/main" id="{DA900524-6B8D-7389-F769-43CB29E04A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22646">
            <a:off x="7931240" y="1526019"/>
            <a:ext cx="3657460" cy="3657460"/>
          </a:xfrm>
          <a:prstGeom prst="rect">
            <a:avLst/>
          </a:prstGeom>
        </p:spPr>
      </p:pic>
    </p:spTree>
    <p:extLst>
      <p:ext uri="{BB962C8B-B14F-4D97-AF65-F5344CB8AC3E}">
        <p14:creationId xmlns:p14="http://schemas.microsoft.com/office/powerpoint/2010/main" val="2692278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99"/>
          <p:cNvSpPr txBox="1"/>
          <p:nvPr/>
        </p:nvSpPr>
        <p:spPr>
          <a:xfrm>
            <a:off x="861473" y="4996215"/>
            <a:ext cx="3066800" cy="1374800"/>
          </a:xfrm>
          <a:prstGeom prst="rect">
            <a:avLst/>
          </a:prstGeom>
          <a:noFill/>
          <a:ln>
            <a:noFill/>
          </a:ln>
        </p:spPr>
        <p:txBody>
          <a:bodyPr spcFirstLastPara="1" wrap="square" lIns="121900" tIns="60933" rIns="121900" bIns="60933" anchor="t" anchorCtr="0">
            <a:noAutofit/>
          </a:bodyPr>
          <a:lstStyle/>
          <a:p>
            <a:pPr>
              <a:buClr>
                <a:schemeClr val="dk1"/>
              </a:buClr>
              <a:buSzPts val="1200"/>
            </a:pPr>
            <a:r>
              <a:rPr lang="en" sz="1600">
                <a:solidFill>
                  <a:schemeClr val="dk1"/>
                </a:solidFill>
                <a:latin typeface="Lato"/>
                <a:ea typeface="Lato"/>
                <a:cs typeface="Lato"/>
                <a:sym typeface="Lato"/>
              </a:rPr>
              <a:t>Address</a:t>
            </a:r>
            <a:endParaRPr sz="1333">
              <a:solidFill>
                <a:schemeClr val="dk1"/>
              </a:solidFill>
              <a:latin typeface="Lato"/>
              <a:ea typeface="Lato"/>
              <a:cs typeface="Lato"/>
              <a:sym typeface="Lato"/>
            </a:endParaRPr>
          </a:p>
          <a:p>
            <a:pPr>
              <a:spcBef>
                <a:spcPts val="267"/>
              </a:spcBef>
              <a:buClr>
                <a:schemeClr val="dk1"/>
              </a:buClr>
              <a:buSzPts val="1000"/>
            </a:pPr>
            <a:r>
              <a:rPr lang="en" sz="1333" err="1">
                <a:solidFill>
                  <a:schemeClr val="dk1"/>
                </a:solidFill>
                <a:latin typeface="Lato Light"/>
                <a:ea typeface="Lato Light"/>
                <a:cs typeface="Lato Light"/>
                <a:sym typeface="Lato Light"/>
              </a:rPr>
              <a:t>AblyPro</a:t>
            </a:r>
            <a:endParaRPr sz="667"/>
          </a:p>
          <a:p>
            <a:r>
              <a:rPr lang="en" sz="1333">
                <a:solidFill>
                  <a:schemeClr val="dk1"/>
                </a:solidFill>
                <a:highlight>
                  <a:srgbClr val="FFFFFF"/>
                </a:highlight>
                <a:latin typeface="Lato Light"/>
                <a:ea typeface="Lato Light"/>
                <a:cs typeface="Lato Light"/>
                <a:sym typeface="Lato Light"/>
              </a:rPr>
              <a:t>12410 Milestone Center Drive</a:t>
            </a:r>
            <a:endParaRPr sz="1333">
              <a:solidFill>
                <a:schemeClr val="dk1"/>
              </a:solidFill>
              <a:highlight>
                <a:srgbClr val="FFFFFF"/>
              </a:highlight>
              <a:latin typeface="Lato Light"/>
              <a:ea typeface="Lato Light"/>
              <a:cs typeface="Lato Light"/>
              <a:sym typeface="Lato Light"/>
            </a:endParaRPr>
          </a:p>
          <a:p>
            <a:r>
              <a:rPr lang="en" sz="1333">
                <a:solidFill>
                  <a:schemeClr val="dk1"/>
                </a:solidFill>
                <a:highlight>
                  <a:srgbClr val="FFFFFF"/>
                </a:highlight>
                <a:latin typeface="Lato Light"/>
                <a:ea typeface="Lato Light"/>
                <a:cs typeface="Lato Light"/>
                <a:sym typeface="Lato Light"/>
              </a:rPr>
              <a:t>Suite 600</a:t>
            </a:r>
            <a:endParaRPr sz="1333">
              <a:solidFill>
                <a:schemeClr val="dk1"/>
              </a:solidFill>
              <a:highlight>
                <a:srgbClr val="FFFFFF"/>
              </a:highlight>
              <a:latin typeface="Lato Light"/>
              <a:ea typeface="Lato Light"/>
              <a:cs typeface="Lato Light"/>
              <a:sym typeface="Lato Light"/>
            </a:endParaRPr>
          </a:p>
          <a:p>
            <a:r>
              <a:rPr lang="en" sz="1333">
                <a:solidFill>
                  <a:schemeClr val="dk1"/>
                </a:solidFill>
                <a:highlight>
                  <a:srgbClr val="FFFFFF"/>
                </a:highlight>
                <a:latin typeface="Lato Light"/>
                <a:ea typeface="Lato Light"/>
                <a:cs typeface="Lato Light"/>
                <a:sym typeface="Lato Light"/>
              </a:rPr>
              <a:t>Germantown, MD 20876</a:t>
            </a:r>
            <a:endParaRPr sz="1333">
              <a:solidFill>
                <a:schemeClr val="dk1"/>
              </a:solidFill>
              <a:highlight>
                <a:srgbClr val="FFFFFF"/>
              </a:highlight>
              <a:latin typeface="Lato Light"/>
              <a:ea typeface="Lato Light"/>
              <a:cs typeface="Lato Light"/>
              <a:sym typeface="Lato Light"/>
            </a:endParaRPr>
          </a:p>
          <a:p>
            <a:pPr>
              <a:spcBef>
                <a:spcPts val="267"/>
              </a:spcBef>
              <a:buClr>
                <a:schemeClr val="dk1"/>
              </a:buClr>
              <a:buSzPts val="1000"/>
            </a:pPr>
            <a:endParaRPr sz="1333">
              <a:solidFill>
                <a:schemeClr val="dk1"/>
              </a:solidFill>
              <a:latin typeface="Lato Light"/>
              <a:ea typeface="Lato Light"/>
              <a:cs typeface="Lato Light"/>
              <a:sym typeface="Lato Light"/>
            </a:endParaRPr>
          </a:p>
        </p:txBody>
      </p:sp>
      <p:sp>
        <p:nvSpPr>
          <p:cNvPr id="611" name="Google Shape;611;p99"/>
          <p:cNvSpPr txBox="1"/>
          <p:nvPr/>
        </p:nvSpPr>
        <p:spPr>
          <a:xfrm>
            <a:off x="4910471" y="5037004"/>
            <a:ext cx="3066800" cy="1374800"/>
          </a:xfrm>
          <a:prstGeom prst="rect">
            <a:avLst/>
          </a:prstGeom>
          <a:noFill/>
          <a:ln>
            <a:noFill/>
          </a:ln>
        </p:spPr>
        <p:txBody>
          <a:bodyPr spcFirstLastPara="1" wrap="square" lIns="121900" tIns="60933" rIns="121900" bIns="60933" anchor="t" anchorCtr="0">
            <a:noAutofit/>
          </a:bodyPr>
          <a:lstStyle/>
          <a:p>
            <a:pPr>
              <a:buClr>
                <a:schemeClr val="dk1"/>
              </a:buClr>
              <a:buSzPts val="1200"/>
            </a:pPr>
            <a:r>
              <a:rPr lang="en" sz="1600">
                <a:solidFill>
                  <a:schemeClr val="dk1"/>
                </a:solidFill>
                <a:latin typeface="Lato"/>
                <a:ea typeface="Lato"/>
                <a:cs typeface="Lato"/>
                <a:sym typeface="Lato"/>
              </a:rPr>
              <a:t>Phone &amp; Email</a:t>
            </a:r>
            <a:endParaRPr sz="1333">
              <a:solidFill>
                <a:schemeClr val="dk1"/>
              </a:solidFill>
              <a:latin typeface="Lato"/>
              <a:ea typeface="Lato"/>
              <a:cs typeface="Lato"/>
              <a:sym typeface="Lato"/>
            </a:endParaRPr>
          </a:p>
          <a:p>
            <a:pPr>
              <a:spcBef>
                <a:spcPts val="267"/>
              </a:spcBef>
              <a:buClr>
                <a:schemeClr val="dk1"/>
              </a:buClr>
              <a:buSzPts val="1000"/>
            </a:pPr>
            <a:r>
              <a:rPr lang="en" sz="1333">
                <a:solidFill>
                  <a:schemeClr val="dk1"/>
                </a:solidFill>
                <a:latin typeface="Lato Light"/>
                <a:ea typeface="Lato Light"/>
                <a:cs typeface="Lato Light"/>
                <a:sym typeface="Lato Light"/>
              </a:rPr>
              <a:t>240-259-3076</a:t>
            </a:r>
            <a:endParaRPr sz="667"/>
          </a:p>
          <a:p>
            <a:pPr>
              <a:spcBef>
                <a:spcPts val="267"/>
              </a:spcBef>
              <a:buClr>
                <a:schemeClr val="dk1"/>
              </a:buClr>
              <a:buSzPts val="1000"/>
            </a:pPr>
            <a:r>
              <a:rPr lang="en" sz="1333">
                <a:solidFill>
                  <a:schemeClr val="dk1"/>
                </a:solidFill>
                <a:latin typeface="Lato Light"/>
                <a:ea typeface="Lato Light"/>
                <a:cs typeface="Lato Light"/>
                <a:sym typeface="Lato Light"/>
              </a:rPr>
              <a:t>wecare@ablypro.com</a:t>
            </a:r>
            <a:endParaRPr sz="1333">
              <a:solidFill>
                <a:schemeClr val="dk1"/>
              </a:solidFill>
              <a:latin typeface="Lato Light"/>
              <a:ea typeface="Lato Light"/>
              <a:cs typeface="Lato Light"/>
              <a:sym typeface="Lato Light"/>
            </a:endParaRPr>
          </a:p>
        </p:txBody>
      </p:sp>
      <p:sp>
        <p:nvSpPr>
          <p:cNvPr id="612" name="Google Shape;612;p99"/>
          <p:cNvSpPr txBox="1"/>
          <p:nvPr/>
        </p:nvSpPr>
        <p:spPr>
          <a:xfrm>
            <a:off x="8843860" y="5016908"/>
            <a:ext cx="3066800" cy="1374800"/>
          </a:xfrm>
          <a:prstGeom prst="rect">
            <a:avLst/>
          </a:prstGeom>
          <a:noFill/>
          <a:ln>
            <a:noFill/>
          </a:ln>
        </p:spPr>
        <p:txBody>
          <a:bodyPr spcFirstLastPara="1" wrap="square" lIns="121900" tIns="60933" rIns="121900" bIns="60933" anchor="t" anchorCtr="0">
            <a:noAutofit/>
          </a:bodyPr>
          <a:lstStyle/>
          <a:p>
            <a:pPr>
              <a:buClr>
                <a:schemeClr val="dk1"/>
              </a:buClr>
              <a:buSzPts val="1200"/>
            </a:pPr>
            <a:r>
              <a:rPr lang="en" sz="1600" dirty="0">
                <a:solidFill>
                  <a:schemeClr val="dk1"/>
                </a:solidFill>
                <a:latin typeface="Lato"/>
                <a:ea typeface="Lato"/>
                <a:cs typeface="Lato"/>
                <a:sym typeface="Lato"/>
              </a:rPr>
              <a:t>Social Media</a:t>
            </a:r>
            <a:endParaRPr sz="1333" dirty="0">
              <a:solidFill>
                <a:schemeClr val="dk1"/>
              </a:solidFill>
              <a:latin typeface="Lato"/>
              <a:ea typeface="Lato"/>
              <a:cs typeface="Lato"/>
              <a:sym typeface="Lato"/>
            </a:endParaRPr>
          </a:p>
          <a:p>
            <a:pPr>
              <a:spcBef>
                <a:spcPts val="267"/>
              </a:spcBef>
              <a:buClr>
                <a:schemeClr val="dk1"/>
              </a:buClr>
              <a:buSzPts val="1000"/>
            </a:pPr>
            <a:r>
              <a:rPr lang="en" sz="1300" dirty="0">
                <a:solidFill>
                  <a:schemeClr val="dk1"/>
                </a:solidFill>
                <a:latin typeface="Lato Light"/>
                <a:ea typeface="Lato Light"/>
                <a:cs typeface="Lato Light"/>
                <a:sym typeface="Lato Light"/>
              </a:rPr>
              <a:t>Facebook.com/</a:t>
            </a:r>
            <a:r>
              <a:rPr lang="en" sz="1300" dirty="0" err="1">
                <a:solidFill>
                  <a:schemeClr val="dk1"/>
                </a:solidFill>
                <a:latin typeface="Lato Light"/>
                <a:ea typeface="Lato Light"/>
                <a:cs typeface="Lato Light"/>
                <a:sym typeface="Lato Light"/>
              </a:rPr>
              <a:t>ablypro</a:t>
            </a:r>
            <a:endParaRPr sz="1300" dirty="0" err="1">
              <a:solidFill>
                <a:schemeClr val="dk1"/>
              </a:solidFill>
              <a:latin typeface="Lato Light"/>
              <a:ea typeface="Lato Light"/>
              <a:cs typeface="Lato Light"/>
              <a:sym typeface="Lato Light"/>
            </a:endParaRPr>
          </a:p>
          <a:p>
            <a:pPr>
              <a:spcBef>
                <a:spcPts val="267"/>
              </a:spcBef>
              <a:buClr>
                <a:schemeClr val="dk1"/>
              </a:buClr>
              <a:buSzPts val="1000"/>
            </a:pPr>
            <a:r>
              <a:rPr lang="en" sz="1300" dirty="0">
                <a:solidFill>
                  <a:schemeClr val="dk1"/>
                </a:solidFill>
                <a:latin typeface="Lato Light"/>
                <a:ea typeface="Lato Light"/>
                <a:cs typeface="Lato Light"/>
                <a:sym typeface="Lato Light"/>
              </a:rPr>
              <a:t>Twitter.com/</a:t>
            </a:r>
            <a:r>
              <a:rPr lang="en" sz="1300" dirty="0" err="1">
                <a:solidFill>
                  <a:schemeClr val="dk1"/>
                </a:solidFill>
                <a:latin typeface="Lato Light"/>
                <a:ea typeface="Lato Light"/>
                <a:cs typeface="Lato Light"/>
                <a:sym typeface="Lato Light"/>
              </a:rPr>
              <a:t>ablypro</a:t>
            </a:r>
            <a:endParaRPr sz="1300" dirty="0" err="1">
              <a:solidFill>
                <a:schemeClr val="dk1"/>
              </a:solidFill>
              <a:latin typeface="Lato Light"/>
              <a:ea typeface="Lato Light"/>
              <a:cs typeface="Lato Light"/>
              <a:sym typeface="Lato Light"/>
            </a:endParaRPr>
          </a:p>
          <a:p>
            <a:pPr>
              <a:spcBef>
                <a:spcPts val="267"/>
              </a:spcBef>
              <a:buClr>
                <a:schemeClr val="dk1"/>
              </a:buClr>
              <a:buSzPts val="1000"/>
            </a:pPr>
            <a:r>
              <a:rPr lang="en" sz="1300" dirty="0">
                <a:solidFill>
                  <a:schemeClr val="dk1"/>
                </a:solidFill>
                <a:latin typeface="Lato Light"/>
                <a:ea typeface="Lato Light"/>
                <a:cs typeface="Lato Light"/>
                <a:sym typeface="Lato Light"/>
              </a:rPr>
              <a:t>LinkedIn.com/company/</a:t>
            </a:r>
            <a:r>
              <a:rPr lang="en" sz="1300" dirty="0" err="1">
                <a:solidFill>
                  <a:schemeClr val="dk1"/>
                </a:solidFill>
                <a:latin typeface="Lato Light"/>
                <a:ea typeface="Lato Light"/>
                <a:cs typeface="Lato Light"/>
                <a:sym typeface="Lato Light"/>
              </a:rPr>
              <a:t>ablypro</a:t>
            </a:r>
            <a:endParaRPr sz="1300" dirty="0" err="1">
              <a:solidFill>
                <a:schemeClr val="dk1"/>
              </a:solidFill>
              <a:latin typeface="Lato Light"/>
              <a:ea typeface="Lato Light"/>
              <a:cs typeface="Lato Light"/>
              <a:sym typeface="Lato Light"/>
            </a:endParaRPr>
          </a:p>
        </p:txBody>
      </p:sp>
      <p:sp>
        <p:nvSpPr>
          <p:cNvPr id="615" name="Google Shape;615;p99"/>
          <p:cNvSpPr/>
          <p:nvPr/>
        </p:nvSpPr>
        <p:spPr>
          <a:xfrm>
            <a:off x="5717974" y="1235334"/>
            <a:ext cx="776757" cy="45749"/>
          </a:xfrm>
          <a:prstGeom prst="rect">
            <a:avLst/>
          </a:prstGeom>
          <a:solidFill>
            <a:schemeClr val="dk2"/>
          </a:solidFill>
          <a:ln>
            <a:noFill/>
          </a:ln>
        </p:spPr>
        <p:txBody>
          <a:bodyPr spcFirstLastPara="1" wrap="square" lIns="45667" tIns="22833" rIns="45667" bIns="22833" anchor="ctr" anchorCtr="0">
            <a:noAutofit/>
          </a:bodyPr>
          <a:lstStyle/>
          <a:p>
            <a:pPr algn="ctr">
              <a:buSzPts val="1400"/>
            </a:pPr>
            <a:endParaRPr sz="1867">
              <a:solidFill>
                <a:schemeClr val="accent2"/>
              </a:solidFill>
              <a:latin typeface="Open Sans Light"/>
              <a:ea typeface="Open Sans Light"/>
              <a:cs typeface="Open Sans Light"/>
              <a:sym typeface="Open Sans Light"/>
            </a:endParaRPr>
          </a:p>
        </p:txBody>
      </p:sp>
      <p:pic>
        <p:nvPicPr>
          <p:cNvPr id="617" name="Google Shape;617;p99" descr="A desktop computer sitting on top of a desk&#10;&#10;Description automatically generated"/>
          <p:cNvPicPr preferRelativeResize="0">
            <a:picLocks noGrp="1"/>
          </p:cNvPicPr>
          <p:nvPr>
            <p:ph type="pic" idx="2"/>
          </p:nvPr>
        </p:nvPicPr>
        <p:blipFill rotWithShape="1">
          <a:blip r:embed="rId3">
            <a:alphaModFix/>
          </a:blip>
          <a:srcRect t="20965" b="37360"/>
          <a:stretch/>
        </p:blipFill>
        <p:spPr>
          <a:xfrm>
            <a:off x="0" y="1509712"/>
            <a:ext cx="12192000" cy="3386000"/>
          </a:xfrm>
          <a:prstGeom prst="rect">
            <a:avLst/>
          </a:prstGeom>
          <a:noFill/>
          <a:ln>
            <a:noFill/>
          </a:ln>
        </p:spPr>
      </p:pic>
      <p:pic>
        <p:nvPicPr>
          <p:cNvPr id="618" name="Google Shape;618;p99"/>
          <p:cNvPicPr preferRelativeResize="0"/>
          <p:nvPr/>
        </p:nvPicPr>
        <p:blipFill>
          <a:blip r:embed="rId4">
            <a:alphaModFix/>
          </a:blip>
          <a:stretch>
            <a:fillRect/>
          </a:stretch>
        </p:blipFill>
        <p:spPr>
          <a:xfrm>
            <a:off x="4458601" y="2544596"/>
            <a:ext cx="2915700" cy="884400"/>
          </a:xfrm>
          <a:prstGeom prst="rect">
            <a:avLst/>
          </a:prstGeom>
          <a:noFill/>
          <a:ln>
            <a:noFill/>
          </a:ln>
        </p:spPr>
      </p:pic>
      <p:sp>
        <p:nvSpPr>
          <p:cNvPr id="2" name="Google Shape;616;p99">
            <a:extLst>
              <a:ext uri="{FF2B5EF4-FFF2-40B4-BE49-F238E27FC236}">
                <a16:creationId xmlns:a16="http://schemas.microsoft.com/office/drawing/2014/main" id="{8AE20A3E-D644-3F4F-01C6-DAA3FBB39BFF}"/>
              </a:ext>
            </a:extLst>
          </p:cNvPr>
          <p:cNvSpPr txBox="1"/>
          <p:nvPr/>
        </p:nvSpPr>
        <p:spPr>
          <a:xfrm>
            <a:off x="-3929" y="687776"/>
            <a:ext cx="12191808" cy="462681"/>
          </a:xfrm>
          <a:prstGeom prst="rect">
            <a:avLst/>
          </a:prstGeom>
          <a:noFill/>
          <a:ln>
            <a:noFill/>
          </a:ln>
        </p:spPr>
        <p:txBody>
          <a:bodyPr spcFirstLastPara="1" wrap="square" lIns="108767" tIns="54367" rIns="108767" bIns="543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buClr>
                <a:schemeClr val="accent1"/>
              </a:buClr>
              <a:buSzPts val="1200"/>
            </a:pPr>
            <a:r>
              <a:rPr lang="en" sz="1600" b="1" dirty="0" err="1">
                <a:solidFill>
                  <a:schemeClr val="accent1"/>
                </a:solidFill>
                <a:latin typeface="Lato"/>
                <a:ea typeface="Lato Light"/>
                <a:cs typeface="Lato Light"/>
                <a:sym typeface="Lato Light"/>
              </a:rPr>
              <a:t>Certinia</a:t>
            </a:r>
            <a:r>
              <a:rPr lang="en" sz="1600" b="1" dirty="0">
                <a:solidFill>
                  <a:schemeClr val="accent1"/>
                </a:solidFill>
                <a:latin typeface="Lato"/>
                <a:ea typeface="Lato Light"/>
                <a:cs typeface="Lato Light"/>
                <a:sym typeface="Lato Light"/>
              </a:rPr>
              <a:t> and Salesforce Success Consultant</a:t>
            </a:r>
            <a:endParaRPr lang="en-US" sz="667" b="1" dirty="0">
              <a:solidFill>
                <a:schemeClr val="accent1"/>
              </a:solidFill>
              <a:latin typeface="Lato"/>
            </a:endParaRPr>
          </a:p>
        </p:txBody>
      </p:sp>
      <p:sp>
        <p:nvSpPr>
          <p:cNvPr id="3" name="Google Shape;614;p99">
            <a:extLst>
              <a:ext uri="{FF2B5EF4-FFF2-40B4-BE49-F238E27FC236}">
                <a16:creationId xmlns:a16="http://schemas.microsoft.com/office/drawing/2014/main" id="{3D924172-FE56-47FF-38CB-30CAD06390E0}"/>
              </a:ext>
            </a:extLst>
          </p:cNvPr>
          <p:cNvSpPr txBox="1"/>
          <p:nvPr/>
        </p:nvSpPr>
        <p:spPr>
          <a:xfrm>
            <a:off x="423" y="-31661"/>
            <a:ext cx="12191231" cy="723300"/>
          </a:xfrm>
          <a:prstGeom prst="rect">
            <a:avLst/>
          </a:prstGeom>
          <a:noFill/>
          <a:ln>
            <a:noFill/>
          </a:ln>
        </p:spPr>
        <p:txBody>
          <a:bodyPr spcFirstLastPara="1" wrap="square" lIns="45700" tIns="22867" rIns="45700" bIns="228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3300"/>
            </a:pPr>
            <a:r>
              <a:rPr lang="en" sz="4400" b="1">
                <a:solidFill>
                  <a:schemeClr val="tx1"/>
                </a:solidFill>
                <a:latin typeface="Lato"/>
                <a:ea typeface="Lato"/>
                <a:cs typeface="Lato"/>
                <a:sym typeface="Lato"/>
              </a:rPr>
              <a:t>Contact Us</a:t>
            </a:r>
            <a:endParaRPr lang="en-US" sz="667">
              <a:solidFill>
                <a:schemeClr val="tx1"/>
              </a:solidFill>
              <a:latin typeface="Lato"/>
            </a:endParaRPr>
          </a:p>
        </p:txBody>
      </p:sp>
    </p:spTree>
    <p:extLst>
      <p:ext uri="{BB962C8B-B14F-4D97-AF65-F5344CB8AC3E}">
        <p14:creationId xmlns:p14="http://schemas.microsoft.com/office/powerpoint/2010/main" val="1355318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09"/>
        <p:cNvGrpSpPr/>
        <p:nvPr/>
      </p:nvGrpSpPr>
      <p:grpSpPr>
        <a:xfrm>
          <a:off x="0" y="0"/>
          <a:ext cx="0" cy="0"/>
          <a:chOff x="0" y="0"/>
          <a:chExt cx="0" cy="0"/>
        </a:xfrm>
      </p:grpSpPr>
      <p:sp>
        <p:nvSpPr>
          <p:cNvPr id="42" name="Shape">
            <a:extLst>
              <a:ext uri="{FF2B5EF4-FFF2-40B4-BE49-F238E27FC236}">
                <a16:creationId xmlns:a16="http://schemas.microsoft.com/office/drawing/2014/main" id="{65FF189B-3225-F303-14F1-88B4C3987678}"/>
              </a:ext>
            </a:extLst>
          </p:cNvPr>
          <p:cNvSpPr>
            <a:spLocks noChangeAspect="1"/>
          </p:cNvSpPr>
          <p:nvPr/>
        </p:nvSpPr>
        <p:spPr>
          <a:xfrm>
            <a:off x="9358141" y="410119"/>
            <a:ext cx="2177328" cy="2082964"/>
          </a:xfrm>
          <a:custGeom>
            <a:avLst/>
            <a:gdLst/>
            <a:ahLst/>
            <a:cxnLst>
              <a:cxn ang="0">
                <a:pos x="wd2" y="hd2"/>
              </a:cxn>
              <a:cxn ang="5400000">
                <a:pos x="wd2" y="hd2"/>
              </a:cxn>
              <a:cxn ang="10800000">
                <a:pos x="wd2" y="hd2"/>
              </a:cxn>
              <a:cxn ang="16200000">
                <a:pos x="wd2" y="hd2"/>
              </a:cxn>
            </a:cxnLst>
            <a:rect l="0" t="0" r="r" b="b"/>
            <a:pathLst>
              <a:path w="21111" h="21600" extrusionOk="0">
                <a:moveTo>
                  <a:pt x="2701" y="14666"/>
                </a:moveTo>
                <a:cubicBezTo>
                  <a:pt x="4282" y="13009"/>
                  <a:pt x="6535" y="12518"/>
                  <a:pt x="8555" y="13163"/>
                </a:cubicBezTo>
                <a:lnTo>
                  <a:pt x="21111" y="0"/>
                </a:lnTo>
                <a:lnTo>
                  <a:pt x="7589" y="0"/>
                </a:lnTo>
                <a:lnTo>
                  <a:pt x="11452" y="4050"/>
                </a:lnTo>
                <a:lnTo>
                  <a:pt x="1999" y="13930"/>
                </a:lnTo>
                <a:cubicBezTo>
                  <a:pt x="9" y="16016"/>
                  <a:pt x="-489" y="19023"/>
                  <a:pt x="477" y="21600"/>
                </a:cubicBezTo>
                <a:lnTo>
                  <a:pt x="1238" y="20802"/>
                </a:lnTo>
                <a:cubicBezTo>
                  <a:pt x="652" y="18685"/>
                  <a:pt x="1121" y="16323"/>
                  <a:pt x="2701" y="14666"/>
                </a:cubicBezTo>
                <a:close/>
              </a:path>
            </a:pathLst>
          </a:custGeom>
          <a:solidFill>
            <a:srgbClr val="00B0F0"/>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3000"/>
          </a:p>
        </p:txBody>
      </p:sp>
      <p:sp>
        <p:nvSpPr>
          <p:cNvPr id="43" name="Shape">
            <a:extLst>
              <a:ext uri="{FF2B5EF4-FFF2-40B4-BE49-F238E27FC236}">
                <a16:creationId xmlns:a16="http://schemas.microsoft.com/office/drawing/2014/main" id="{C9322923-0C11-A15D-19AA-90FA85A7C380}"/>
              </a:ext>
            </a:extLst>
          </p:cNvPr>
          <p:cNvSpPr>
            <a:spLocks noChangeAspect="1"/>
          </p:cNvSpPr>
          <p:nvPr/>
        </p:nvSpPr>
        <p:spPr>
          <a:xfrm>
            <a:off x="9875526" y="826644"/>
            <a:ext cx="2125105" cy="2131189"/>
          </a:xfrm>
          <a:custGeom>
            <a:avLst/>
            <a:gdLst/>
            <a:ahLst/>
            <a:cxnLst>
              <a:cxn ang="0">
                <a:pos x="wd2" y="hd2"/>
              </a:cxn>
              <a:cxn ang="5400000">
                <a:pos x="wd2" y="hd2"/>
              </a:cxn>
              <a:cxn ang="10800000">
                <a:pos x="wd2" y="hd2"/>
              </a:cxn>
              <a:cxn ang="16200000">
                <a:pos x="wd2" y="hd2"/>
              </a:cxn>
            </a:cxnLst>
            <a:rect l="0" t="0" r="r" b="b"/>
            <a:pathLst>
              <a:path w="21600" h="21111" extrusionOk="0">
                <a:moveTo>
                  <a:pt x="6934" y="18435"/>
                </a:moveTo>
                <a:cubicBezTo>
                  <a:pt x="5277" y="20017"/>
                  <a:pt x="2915" y="20486"/>
                  <a:pt x="798" y="19871"/>
                </a:cubicBezTo>
                <a:lnTo>
                  <a:pt x="0" y="20633"/>
                </a:lnTo>
                <a:cubicBezTo>
                  <a:pt x="2547" y="21600"/>
                  <a:pt x="5584" y="21102"/>
                  <a:pt x="7670" y="19109"/>
                </a:cubicBezTo>
                <a:lnTo>
                  <a:pt x="17550" y="9672"/>
                </a:lnTo>
                <a:lnTo>
                  <a:pt x="21600" y="13540"/>
                </a:lnTo>
                <a:lnTo>
                  <a:pt x="21600" y="0"/>
                </a:lnTo>
                <a:lnTo>
                  <a:pt x="8438" y="12573"/>
                </a:lnTo>
                <a:cubicBezTo>
                  <a:pt x="9082" y="14566"/>
                  <a:pt x="8591" y="16852"/>
                  <a:pt x="6934" y="18435"/>
                </a:cubicBezTo>
                <a:close/>
              </a:path>
            </a:pathLst>
          </a:custGeom>
          <a:solidFill>
            <a:srgbClr val="F29B2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3000"/>
          </a:p>
        </p:txBody>
      </p:sp>
      <p:sp>
        <p:nvSpPr>
          <p:cNvPr id="44" name="Shape">
            <a:extLst>
              <a:ext uri="{FF2B5EF4-FFF2-40B4-BE49-F238E27FC236}">
                <a16:creationId xmlns:a16="http://schemas.microsoft.com/office/drawing/2014/main" id="{C7BDAF51-D641-4171-7EBF-A43B04C1F160}"/>
              </a:ext>
            </a:extLst>
          </p:cNvPr>
          <p:cNvSpPr>
            <a:spLocks noChangeAspect="1"/>
          </p:cNvSpPr>
          <p:nvPr/>
        </p:nvSpPr>
        <p:spPr>
          <a:xfrm>
            <a:off x="9483637" y="410115"/>
            <a:ext cx="2487344" cy="2438016"/>
          </a:xfrm>
          <a:custGeom>
            <a:avLst/>
            <a:gdLst/>
            <a:ahLst/>
            <a:cxnLst>
              <a:cxn ang="0">
                <a:pos x="wd2" y="hd2"/>
              </a:cxn>
              <a:cxn ang="5400000">
                <a:pos x="wd2" y="hd2"/>
              </a:cxn>
              <a:cxn ang="10800000">
                <a:pos x="wd2" y="hd2"/>
              </a:cxn>
              <a:cxn ang="16200000">
                <a:pos x="wd2" y="hd2"/>
              </a:cxn>
            </a:cxnLst>
            <a:rect l="0" t="0" r="r" b="b"/>
            <a:pathLst>
              <a:path w="21600" h="21600" extrusionOk="0">
                <a:moveTo>
                  <a:pt x="7550" y="11455"/>
                </a:moveTo>
                <a:lnTo>
                  <a:pt x="19005" y="0"/>
                </a:lnTo>
                <a:lnTo>
                  <a:pt x="21600" y="0"/>
                </a:lnTo>
                <a:lnTo>
                  <a:pt x="21600" y="2595"/>
                </a:lnTo>
                <a:lnTo>
                  <a:pt x="10145" y="14050"/>
                </a:lnTo>
                <a:cubicBezTo>
                  <a:pt x="9883" y="13500"/>
                  <a:pt x="9542" y="12976"/>
                  <a:pt x="9070" y="12504"/>
                </a:cubicBezTo>
                <a:cubicBezTo>
                  <a:pt x="8598" y="12032"/>
                  <a:pt x="8100" y="11717"/>
                  <a:pt x="7550" y="11455"/>
                </a:cubicBezTo>
                <a:close/>
                <a:moveTo>
                  <a:pt x="1730" y="19896"/>
                </a:moveTo>
                <a:cubicBezTo>
                  <a:pt x="1284" y="19450"/>
                  <a:pt x="917" y="18926"/>
                  <a:pt x="655" y="18350"/>
                </a:cubicBezTo>
                <a:lnTo>
                  <a:pt x="0" y="19005"/>
                </a:lnTo>
                <a:cubicBezTo>
                  <a:pt x="288" y="19555"/>
                  <a:pt x="655" y="20053"/>
                  <a:pt x="1101" y="20499"/>
                </a:cubicBezTo>
                <a:cubicBezTo>
                  <a:pt x="1547" y="20945"/>
                  <a:pt x="2071" y="21312"/>
                  <a:pt x="2595" y="21600"/>
                </a:cubicBezTo>
                <a:lnTo>
                  <a:pt x="3250" y="20945"/>
                </a:lnTo>
                <a:cubicBezTo>
                  <a:pt x="2700" y="20709"/>
                  <a:pt x="2176" y="20342"/>
                  <a:pt x="1730" y="19896"/>
                </a:cubicBezTo>
                <a:close/>
              </a:path>
            </a:pathLst>
          </a:custGeom>
          <a:solidFill>
            <a:srgbClr val="FFC000"/>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3000"/>
          </a:p>
        </p:txBody>
      </p:sp>
      <p:pic>
        <p:nvPicPr>
          <p:cNvPr id="45" name="Graphic 4" descr="Briefcase with solid fill">
            <a:extLst>
              <a:ext uri="{FF2B5EF4-FFF2-40B4-BE49-F238E27FC236}">
                <a16:creationId xmlns:a16="http://schemas.microsoft.com/office/drawing/2014/main" id="{A78C37F4-B9C5-6EED-689F-5CD8EAA7B2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56305" y="1295772"/>
            <a:ext cx="350793" cy="343833"/>
          </a:xfrm>
          <a:prstGeom prst="rect">
            <a:avLst/>
          </a:prstGeom>
          <a:effectLst>
            <a:outerShdw blurRad="50800" dist="38100" dir="2700000" algn="tl" rotWithShape="0">
              <a:prstClr val="black">
                <a:alpha val="40000"/>
              </a:prstClr>
            </a:outerShdw>
          </a:effectLst>
        </p:spPr>
      </p:pic>
      <p:pic>
        <p:nvPicPr>
          <p:cNvPr id="46" name="Graphic 5" descr="Customer review with solid fill">
            <a:extLst>
              <a:ext uri="{FF2B5EF4-FFF2-40B4-BE49-F238E27FC236}">
                <a16:creationId xmlns:a16="http://schemas.microsoft.com/office/drawing/2014/main" id="{37B5AF91-3618-1FBF-B51A-A61B9DF72E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51913" y="1467688"/>
            <a:ext cx="350793" cy="343833"/>
          </a:xfrm>
          <a:prstGeom prst="rect">
            <a:avLst/>
          </a:prstGeom>
          <a:effectLst>
            <a:outerShdw blurRad="50800" dist="38100" dir="2700000" algn="tl" rotWithShape="0">
              <a:prstClr val="black">
                <a:alpha val="40000"/>
              </a:prstClr>
            </a:outerShdw>
          </a:effectLst>
        </p:spPr>
      </p:pic>
      <p:pic>
        <p:nvPicPr>
          <p:cNvPr id="47" name="Graphic 6" descr="Target Audience with solid fill">
            <a:extLst>
              <a:ext uri="{FF2B5EF4-FFF2-40B4-BE49-F238E27FC236}">
                <a16:creationId xmlns:a16="http://schemas.microsoft.com/office/drawing/2014/main" id="{43C1541F-9F2D-53E4-2B2D-DDAD0A5833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730851" y="1938585"/>
            <a:ext cx="414452" cy="406233"/>
          </a:xfrm>
          <a:prstGeom prst="rect">
            <a:avLst/>
          </a:prstGeom>
          <a:effectLst>
            <a:outerShdw blurRad="50800" dist="38100" dir="2700000" algn="tl" rotWithShape="0">
              <a:prstClr val="black">
                <a:alpha val="40000"/>
              </a:prstClr>
            </a:outerShdw>
          </a:effectLst>
        </p:spPr>
      </p:pic>
      <p:sp>
        <p:nvSpPr>
          <p:cNvPr id="59" name="TextBox 9">
            <a:extLst>
              <a:ext uri="{FF2B5EF4-FFF2-40B4-BE49-F238E27FC236}">
                <a16:creationId xmlns:a16="http://schemas.microsoft.com/office/drawing/2014/main" id="{1620C617-83A5-71A3-E053-320B7DD71192}"/>
              </a:ext>
            </a:extLst>
          </p:cNvPr>
          <p:cNvSpPr txBox="1"/>
          <p:nvPr/>
        </p:nvSpPr>
        <p:spPr>
          <a:xfrm>
            <a:off x="3718293" y="745048"/>
            <a:ext cx="6238012" cy="938719"/>
          </a:xfrm>
          <a:prstGeom prst="rect">
            <a:avLst/>
          </a:prstGeom>
          <a:noFill/>
        </p:spPr>
        <p:txBody>
          <a:bodyPr wrap="square" lIns="0" tIns="60960" rIns="0" bIns="6096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650" b="1" noProof="1">
                <a:solidFill>
                  <a:srgbClr val="445469"/>
                </a:solidFill>
                <a:latin typeface="Lato"/>
                <a:ea typeface="Lato"/>
                <a:cs typeface="Lato"/>
              </a:rPr>
              <a:t>Ensuring </a:t>
            </a:r>
            <a:r>
              <a:rPr lang="en-US" sz="2650" b="1" noProof="1">
                <a:solidFill>
                  <a:schemeClr val="accent1"/>
                </a:solidFill>
                <a:latin typeface="Lato"/>
                <a:ea typeface="Lato"/>
                <a:cs typeface="Lato"/>
              </a:rPr>
              <a:t>Greater</a:t>
            </a:r>
            <a:r>
              <a:rPr lang="en-US" sz="2650" b="1" noProof="1">
                <a:solidFill>
                  <a:srgbClr val="445469"/>
                </a:solidFill>
                <a:latin typeface="Lato"/>
                <a:ea typeface="Lato"/>
                <a:cs typeface="Lato"/>
              </a:rPr>
              <a:t> Visibility &amp; </a:t>
            </a:r>
            <a:r>
              <a:rPr lang="en-US" sz="2650" b="1" noProof="1">
                <a:solidFill>
                  <a:schemeClr val="accent1"/>
                </a:solidFill>
                <a:latin typeface="Lato"/>
                <a:ea typeface="Lato"/>
                <a:cs typeface="Lato"/>
              </a:rPr>
              <a:t>Better </a:t>
            </a:r>
            <a:r>
              <a:rPr lang="en-US" sz="2650" b="1" noProof="1">
                <a:solidFill>
                  <a:srgbClr val="445469"/>
                </a:solidFill>
                <a:latin typeface="Lato"/>
                <a:ea typeface="Lato"/>
                <a:cs typeface="Lato"/>
              </a:rPr>
              <a:t>Account Management</a:t>
            </a:r>
            <a:endParaRPr lang="en-US" dirty="0">
              <a:solidFill>
                <a:schemeClr val="accent1"/>
              </a:solidFill>
              <a:ea typeface="Lato"/>
              <a:cs typeface="Arial"/>
            </a:endParaRPr>
          </a:p>
        </p:txBody>
      </p:sp>
      <p:sp>
        <p:nvSpPr>
          <p:cNvPr id="60" name="TextBox 10">
            <a:extLst>
              <a:ext uri="{FF2B5EF4-FFF2-40B4-BE49-F238E27FC236}">
                <a16:creationId xmlns:a16="http://schemas.microsoft.com/office/drawing/2014/main" id="{255C17A9-C6C2-22B7-BF43-B398A65B2CB2}"/>
              </a:ext>
            </a:extLst>
          </p:cNvPr>
          <p:cNvSpPr txBox="1"/>
          <p:nvPr/>
        </p:nvSpPr>
        <p:spPr>
          <a:xfrm>
            <a:off x="4131904" y="2018696"/>
            <a:ext cx="6239610" cy="3404137"/>
          </a:xfrm>
          <a:prstGeom prst="rect">
            <a:avLst/>
          </a:prstGeom>
          <a:noFill/>
        </p:spPr>
        <p:txBody>
          <a:bodyPr wrap="square" lIns="0" tIns="60960" rIns="0" bIns="6096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lnSpc>
                <a:spcPct val="150000"/>
              </a:lnSpc>
              <a:buFont typeface="Wingdings" panose="05000000000000000000" pitchFamily="2" charset="2"/>
              <a:buChar char="Ø"/>
            </a:pPr>
            <a:r>
              <a:rPr lang="en-US" dirty="0">
                <a:solidFill>
                  <a:schemeClr val="tx2"/>
                </a:solidFill>
              </a:rPr>
              <a:t>The Need for an Accounts Receivable Software</a:t>
            </a:r>
          </a:p>
          <a:p>
            <a:pPr marL="285750" lvl="0" indent="-285750">
              <a:lnSpc>
                <a:spcPct val="150000"/>
              </a:lnSpc>
              <a:buFont typeface="Wingdings" panose="05000000000000000000" pitchFamily="2" charset="2"/>
              <a:buChar char="Ø"/>
            </a:pPr>
            <a:r>
              <a:rPr lang="en-US" dirty="0">
                <a:solidFill>
                  <a:schemeClr val="tx2"/>
                </a:solidFill>
              </a:rPr>
              <a:t>Accounts Receivable - An Overview of the Process</a:t>
            </a:r>
          </a:p>
          <a:p>
            <a:pPr marL="285750" indent="-285750">
              <a:lnSpc>
                <a:spcPct val="150000"/>
              </a:lnSpc>
              <a:buFont typeface="Wingdings" panose="05000000000000000000" pitchFamily="2" charset="2"/>
              <a:buChar char="Ø"/>
            </a:pPr>
            <a:r>
              <a:rPr lang="en-US" dirty="0">
                <a:solidFill>
                  <a:schemeClr val="tx2"/>
                </a:solidFill>
              </a:rPr>
              <a:t>How to Create and Amend Invoices </a:t>
            </a:r>
          </a:p>
          <a:p>
            <a:pPr marL="285750" indent="-285750">
              <a:lnSpc>
                <a:spcPct val="150000"/>
              </a:lnSpc>
              <a:buFont typeface="Wingdings" panose="05000000000000000000" pitchFamily="2" charset="2"/>
              <a:buChar char="Ø"/>
            </a:pPr>
            <a:r>
              <a:rPr lang="en-US" dirty="0">
                <a:solidFill>
                  <a:schemeClr val="tx2"/>
                </a:solidFill>
              </a:rPr>
              <a:t>Recurring Invoices </a:t>
            </a:r>
          </a:p>
          <a:p>
            <a:pPr marL="285750" indent="-285750">
              <a:lnSpc>
                <a:spcPct val="150000"/>
              </a:lnSpc>
              <a:buFont typeface="Wingdings" panose="05000000000000000000" pitchFamily="2" charset="2"/>
              <a:buChar char="Ø"/>
            </a:pPr>
            <a:r>
              <a:rPr lang="en-US" dirty="0">
                <a:solidFill>
                  <a:schemeClr val="tx2"/>
                </a:solidFill>
              </a:rPr>
              <a:t>Background Posting Scheduler </a:t>
            </a:r>
          </a:p>
          <a:p>
            <a:pPr marL="285750" indent="-285750">
              <a:lnSpc>
                <a:spcPct val="150000"/>
              </a:lnSpc>
              <a:buFont typeface="Wingdings" panose="05000000000000000000" pitchFamily="2" charset="2"/>
              <a:buChar char="Ø"/>
            </a:pPr>
            <a:r>
              <a:rPr lang="en-US" dirty="0">
                <a:solidFill>
                  <a:schemeClr val="tx2"/>
                </a:solidFill>
              </a:rPr>
              <a:t>Edit and Issue Sales Credit Note Transmit and Monitor Invoices </a:t>
            </a:r>
            <a:endParaRPr lang="en-IN" dirty="0">
              <a:solidFill>
                <a:schemeClr val="tx2"/>
              </a:solidFill>
            </a:endParaRPr>
          </a:p>
          <a:p>
            <a:pPr marL="285750" indent="-285750">
              <a:lnSpc>
                <a:spcPct val="150000"/>
              </a:lnSpc>
              <a:buFont typeface="Wingdings" panose="05000000000000000000" pitchFamily="2" charset="2"/>
              <a:buChar char="Ø"/>
            </a:pPr>
            <a:r>
              <a:rPr lang="en-US" dirty="0">
                <a:solidFill>
                  <a:schemeClr val="tx2"/>
                </a:solidFill>
              </a:rPr>
              <a:t>As of Aging</a:t>
            </a:r>
          </a:p>
          <a:p>
            <a:pPr marL="285750" indent="-285750">
              <a:lnSpc>
                <a:spcPct val="150000"/>
              </a:lnSpc>
              <a:buFont typeface="Wingdings" panose="05000000000000000000" pitchFamily="2" charset="2"/>
              <a:buChar char="Ø"/>
            </a:pPr>
            <a:r>
              <a:rPr lang="en-US" dirty="0">
                <a:solidFill>
                  <a:schemeClr val="tx2"/>
                </a:solidFill>
              </a:rPr>
              <a:t>Collection Plus </a:t>
            </a:r>
            <a:endParaRPr lang="en-IN" dirty="0">
              <a:solidFill>
                <a:schemeClr val="tx2"/>
              </a:solidFill>
            </a:endParaRPr>
          </a:p>
        </p:txBody>
      </p:sp>
      <p:sp>
        <p:nvSpPr>
          <p:cNvPr id="63" name="Google Shape;575;p97">
            <a:extLst>
              <a:ext uri="{FF2B5EF4-FFF2-40B4-BE49-F238E27FC236}">
                <a16:creationId xmlns:a16="http://schemas.microsoft.com/office/drawing/2014/main" id="{0FFF159C-B559-CF96-2874-B09CBC4A79B5}"/>
              </a:ext>
            </a:extLst>
          </p:cNvPr>
          <p:cNvSpPr/>
          <p:nvPr/>
        </p:nvSpPr>
        <p:spPr>
          <a:xfrm>
            <a:off x="-33" y="0"/>
            <a:ext cx="3811111" cy="6858000"/>
          </a:xfrm>
          <a:prstGeom prst="rect">
            <a:avLst/>
          </a:prstGeom>
          <a:solidFill>
            <a:srgbClr val="445469">
              <a:alpha val="93000"/>
            </a:srgbClr>
          </a:solidFill>
          <a:ln>
            <a:noFill/>
          </a:ln>
        </p:spPr>
        <p:txBody>
          <a:bodyPr spcFirstLastPara="1" wrap="square" lIns="109733" tIns="54867" rIns="109733" bIns="54867" anchor="ctr" anchorCtr="0">
            <a:noAutofit/>
          </a:bodyPr>
          <a:lstStyle/>
          <a:p>
            <a:pPr algn="ctr" defTabSz="1219170">
              <a:defRPr/>
            </a:pPr>
            <a:endParaRPr sz="1867">
              <a:solidFill>
                <a:srgbClr val="FFFFFF"/>
              </a:solidFill>
              <a:latin typeface="Lato Light"/>
              <a:ea typeface="Lato Light"/>
              <a:cs typeface="Lato Light"/>
              <a:sym typeface="Lato Light"/>
            </a:endParaRPr>
          </a:p>
        </p:txBody>
      </p:sp>
      <p:sp>
        <p:nvSpPr>
          <p:cNvPr id="577" name="Google Shape;583;p97">
            <a:extLst>
              <a:ext uri="{FF2B5EF4-FFF2-40B4-BE49-F238E27FC236}">
                <a16:creationId xmlns:a16="http://schemas.microsoft.com/office/drawing/2014/main" id="{2D66BC59-F4EB-1805-1656-6416B588C557}"/>
              </a:ext>
            </a:extLst>
          </p:cNvPr>
          <p:cNvSpPr txBox="1"/>
          <p:nvPr/>
        </p:nvSpPr>
        <p:spPr>
          <a:xfrm>
            <a:off x="-218448" y="2867577"/>
            <a:ext cx="4091639" cy="723300"/>
          </a:xfrm>
          <a:prstGeom prst="rect">
            <a:avLst/>
          </a:prstGeom>
          <a:noFill/>
          <a:ln>
            <a:noFill/>
          </a:ln>
        </p:spPr>
        <p:txBody>
          <a:bodyPr spcFirstLastPara="1" wrap="square" lIns="45700" tIns="22867" rIns="45700" bIns="22867" anchor="t" anchorCtr="0">
            <a:noAutofit/>
          </a:bodyPr>
          <a:lstStyle/>
          <a:p>
            <a:pPr algn="ctr">
              <a:defRPr/>
            </a:pPr>
            <a:r>
              <a:rPr lang="en-US" sz="4000" b="1" dirty="0">
                <a:solidFill>
                  <a:srgbClr val="FFFFFF"/>
                </a:solidFill>
                <a:latin typeface="Lato"/>
                <a:ea typeface="Lato"/>
                <a:cs typeface="Lato"/>
              </a:rPr>
              <a:t>Agenda</a:t>
            </a:r>
            <a:endParaRPr lang="en-US" sz="4000" dirty="0"/>
          </a:p>
        </p:txBody>
      </p:sp>
      <p:sp>
        <p:nvSpPr>
          <p:cNvPr id="579" name="Google Shape;615;p99">
            <a:extLst>
              <a:ext uri="{FF2B5EF4-FFF2-40B4-BE49-F238E27FC236}">
                <a16:creationId xmlns:a16="http://schemas.microsoft.com/office/drawing/2014/main" id="{865B6877-1018-A04C-1329-9F382FF021B4}"/>
              </a:ext>
            </a:extLst>
          </p:cNvPr>
          <p:cNvSpPr/>
          <p:nvPr/>
        </p:nvSpPr>
        <p:spPr>
          <a:xfrm>
            <a:off x="1130401" y="3726315"/>
            <a:ext cx="1376980" cy="45749"/>
          </a:xfrm>
          <a:prstGeom prst="rect">
            <a:avLst/>
          </a:prstGeom>
          <a:solidFill>
            <a:schemeClr val="bg1"/>
          </a:solidFill>
          <a:ln w="12700">
            <a:noFill/>
          </a:ln>
        </p:spPr>
        <p:txBody>
          <a:bodyPr spcFirstLastPara="1" wrap="square" lIns="45667" tIns="22833" rIns="45667" bIns="22833" anchor="ctr" anchorCtr="0">
            <a:noAutofit/>
          </a:bodyPr>
          <a:lstStyle/>
          <a:p>
            <a:pPr algn="ctr">
              <a:buSzPts val="1400"/>
            </a:pPr>
            <a:endParaRPr sz="1867">
              <a:solidFill>
                <a:schemeClr val="accent2"/>
              </a:solidFill>
              <a:latin typeface="Open Sans Light"/>
              <a:ea typeface="Open Sans Light"/>
              <a:cs typeface="Open Sans Light"/>
              <a:sym typeface="Open Sans Light"/>
            </a:endParaRPr>
          </a:p>
        </p:txBody>
      </p:sp>
      <p:sp>
        <p:nvSpPr>
          <p:cNvPr id="2" name="TextBox 9">
            <a:extLst>
              <a:ext uri="{FF2B5EF4-FFF2-40B4-BE49-F238E27FC236}">
                <a16:creationId xmlns:a16="http://schemas.microsoft.com/office/drawing/2014/main" id="{57BF53AF-199F-E9DA-3EA8-4F7F6126E9F5}"/>
              </a:ext>
            </a:extLst>
          </p:cNvPr>
          <p:cNvSpPr txBox="1"/>
          <p:nvPr/>
        </p:nvSpPr>
        <p:spPr>
          <a:xfrm>
            <a:off x="4131904" y="398541"/>
            <a:ext cx="5473824" cy="407804"/>
          </a:xfrm>
          <a:prstGeom prst="rect">
            <a:avLst/>
          </a:prstGeom>
          <a:solidFill>
            <a:schemeClr val="bg1">
              <a:lumMod val="95000"/>
            </a:schemeClr>
          </a:solidFill>
        </p:spPr>
        <p:txBody>
          <a:bodyPr wrap="square" lIns="0" tIns="60960" rIns="0" bIns="6096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50" cap="all" noProof="1">
                <a:solidFill>
                  <a:srgbClr val="445469"/>
                </a:solidFill>
                <a:latin typeface="Lato"/>
                <a:ea typeface="Lato"/>
                <a:cs typeface="Lato"/>
              </a:rPr>
              <a:t>ACCOUNTS RECEIVABLES IN FINANCIALFORCE</a:t>
            </a:r>
            <a:endParaRPr lang="en-US" sz="1867" dirty="0"/>
          </a:p>
        </p:txBody>
      </p:sp>
      <p:cxnSp>
        <p:nvCxnSpPr>
          <p:cNvPr id="5" name="Straight Connector 4">
            <a:extLst>
              <a:ext uri="{FF2B5EF4-FFF2-40B4-BE49-F238E27FC236}">
                <a16:creationId xmlns:a16="http://schemas.microsoft.com/office/drawing/2014/main" id="{C386066F-AB7D-D609-FAC3-9E1B49AAAB4B}"/>
              </a:ext>
            </a:extLst>
          </p:cNvPr>
          <p:cNvCxnSpPr>
            <a:cxnSpLocks/>
          </p:cNvCxnSpPr>
          <p:nvPr/>
        </p:nvCxnSpPr>
        <p:spPr>
          <a:xfrm>
            <a:off x="6301385" y="1683767"/>
            <a:ext cx="1134862" cy="0"/>
          </a:xfrm>
          <a:prstGeom prst="line">
            <a:avLst/>
          </a:prstGeom>
          <a:ln>
            <a:solidFill>
              <a:srgbClr val="44546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7840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a:stretch>
        </a:blipFill>
        <a:effectLst/>
      </p:bgPr>
    </p:bg>
    <p:spTree>
      <p:nvGrpSpPr>
        <p:cNvPr id="1" name=""/>
        <p:cNvGrpSpPr/>
        <p:nvPr/>
      </p:nvGrpSpPr>
      <p:grpSpPr>
        <a:xfrm>
          <a:off x="0" y="0"/>
          <a:ext cx="0" cy="0"/>
          <a:chOff x="0" y="0"/>
          <a:chExt cx="0" cy="0"/>
        </a:xfrm>
      </p:grpSpPr>
      <p:sp>
        <p:nvSpPr>
          <p:cNvPr id="2" name="Google Shape;583;p97">
            <a:extLst>
              <a:ext uri="{FF2B5EF4-FFF2-40B4-BE49-F238E27FC236}">
                <a16:creationId xmlns:a16="http://schemas.microsoft.com/office/drawing/2014/main" id="{65A41220-0A78-D574-22FF-3B5DB211BD53}"/>
              </a:ext>
            </a:extLst>
          </p:cNvPr>
          <p:cNvSpPr txBox="1"/>
          <p:nvPr/>
        </p:nvSpPr>
        <p:spPr>
          <a:xfrm>
            <a:off x="2340528" y="153977"/>
            <a:ext cx="7751428" cy="723300"/>
          </a:xfrm>
          <a:prstGeom prst="rect">
            <a:avLst/>
          </a:prstGeom>
          <a:noFill/>
          <a:ln>
            <a:noFill/>
          </a:ln>
        </p:spPr>
        <p:txBody>
          <a:bodyPr spcFirstLastPara="1" wrap="square" lIns="45700" tIns="22867" rIns="45700" bIns="22867" anchor="t" anchorCtr="0">
            <a:noAutofit/>
          </a:bodyPr>
          <a:lstStyle/>
          <a:p>
            <a:pPr algn="ctr">
              <a:defRPr/>
            </a:pPr>
            <a:r>
              <a:rPr lang="en-US" sz="3200" dirty="0">
                <a:solidFill>
                  <a:srgbClr val="445469"/>
                </a:solidFill>
                <a:latin typeface="Lato"/>
                <a:ea typeface="Lato"/>
                <a:cs typeface="Lato"/>
              </a:rPr>
              <a:t>Why the Need for</a:t>
            </a:r>
          </a:p>
          <a:p>
            <a:pPr algn="ctr">
              <a:defRPr/>
            </a:pPr>
            <a:r>
              <a:rPr lang="en-US" sz="4000" b="1" dirty="0">
                <a:solidFill>
                  <a:srgbClr val="445469"/>
                </a:solidFill>
                <a:latin typeface="Lato"/>
                <a:ea typeface="Lato"/>
                <a:cs typeface="Lato"/>
              </a:rPr>
              <a:t>Accounts Receivable Software</a:t>
            </a:r>
            <a:endParaRPr lang="en-US" sz="4000" dirty="0">
              <a:solidFill>
                <a:srgbClr val="445469"/>
              </a:solidFill>
            </a:endParaRPr>
          </a:p>
        </p:txBody>
      </p:sp>
      <p:cxnSp>
        <p:nvCxnSpPr>
          <p:cNvPr id="3" name="Straight Connector 2">
            <a:extLst>
              <a:ext uri="{FF2B5EF4-FFF2-40B4-BE49-F238E27FC236}">
                <a16:creationId xmlns:a16="http://schemas.microsoft.com/office/drawing/2014/main" id="{690B9934-4104-A235-5AF2-FFD01154356C}"/>
              </a:ext>
            </a:extLst>
          </p:cNvPr>
          <p:cNvCxnSpPr/>
          <p:nvPr/>
        </p:nvCxnSpPr>
        <p:spPr>
          <a:xfrm>
            <a:off x="4402271" y="1451677"/>
            <a:ext cx="3639128" cy="0"/>
          </a:xfrm>
          <a:prstGeom prst="line">
            <a:avLst/>
          </a:prstGeom>
          <a:ln>
            <a:solidFill>
              <a:srgbClr val="445469"/>
            </a:solidFill>
          </a:ln>
        </p:spPr>
        <p:style>
          <a:lnRef idx="1">
            <a:schemeClr val="accent1"/>
          </a:lnRef>
          <a:fillRef idx="0">
            <a:schemeClr val="accent1"/>
          </a:fillRef>
          <a:effectRef idx="0">
            <a:schemeClr val="accent1"/>
          </a:effectRef>
          <a:fontRef idx="minor">
            <a:schemeClr val="tx1"/>
          </a:fontRef>
        </p:style>
      </p:cxnSp>
      <p:pic>
        <p:nvPicPr>
          <p:cNvPr id="5" name="Picture 4" descr="Diagram&#10;&#10;Description automatically generated with medium confidence">
            <a:extLst>
              <a:ext uri="{FF2B5EF4-FFF2-40B4-BE49-F238E27FC236}">
                <a16:creationId xmlns:a16="http://schemas.microsoft.com/office/drawing/2014/main" id="{6034B3EF-DD26-D5FC-8E1B-8980297DA5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142" y="1812164"/>
            <a:ext cx="7355875" cy="4785959"/>
          </a:xfrm>
          <a:prstGeom prst="rect">
            <a:avLst/>
          </a:prstGeom>
        </p:spPr>
      </p:pic>
    </p:spTree>
    <p:extLst>
      <p:ext uri="{BB962C8B-B14F-4D97-AF65-F5344CB8AC3E}">
        <p14:creationId xmlns:p14="http://schemas.microsoft.com/office/powerpoint/2010/main" val="158762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7"/>
        <p:cNvGrpSpPr/>
        <p:nvPr/>
      </p:nvGrpSpPr>
      <p:grpSpPr>
        <a:xfrm>
          <a:off x="0" y="0"/>
          <a:ext cx="0" cy="0"/>
          <a:chOff x="0" y="0"/>
          <a:chExt cx="0" cy="0"/>
        </a:xfrm>
      </p:grpSpPr>
      <p:sp>
        <p:nvSpPr>
          <p:cNvPr id="5" name="Rectangle 4">
            <a:extLst>
              <a:ext uri="{FF2B5EF4-FFF2-40B4-BE49-F238E27FC236}">
                <a16:creationId xmlns:a16="http://schemas.microsoft.com/office/drawing/2014/main" id="{669ED68D-0942-B002-292E-608BBA97F34B}"/>
              </a:ext>
            </a:extLst>
          </p:cNvPr>
          <p:cNvSpPr/>
          <p:nvPr/>
        </p:nvSpPr>
        <p:spPr>
          <a:xfrm>
            <a:off x="-42" y="1468073"/>
            <a:ext cx="12192041" cy="139278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Box 2">
            <a:extLst>
              <a:ext uri="{FF2B5EF4-FFF2-40B4-BE49-F238E27FC236}">
                <a16:creationId xmlns:a16="http://schemas.microsoft.com/office/drawing/2014/main" id="{C08A3E3C-6846-C39B-F8CC-B21C84118EA9}"/>
              </a:ext>
            </a:extLst>
          </p:cNvPr>
          <p:cNvSpPr txBox="1"/>
          <p:nvPr/>
        </p:nvSpPr>
        <p:spPr>
          <a:xfrm>
            <a:off x="520600" y="1585576"/>
            <a:ext cx="10684235" cy="1078935"/>
          </a:xfrm>
          <a:prstGeom prst="rect">
            <a:avLst/>
          </a:prstGeom>
        </p:spPr>
        <p:txBody>
          <a:bodyPr vert="horz" lIns="91440" tIns="45720" rIns="91440" bIns="45720" rtlCol="0">
            <a:noAutofit/>
          </a:bodyPr>
          <a:lstStyle/>
          <a:p>
            <a:pPr marL="57150">
              <a:lnSpc>
                <a:spcPct val="120000"/>
              </a:lnSpc>
              <a:spcAft>
                <a:spcPts val="600"/>
              </a:spcAft>
            </a:pPr>
            <a:r>
              <a:rPr lang="en-US" sz="2400" b="1" i="0" dirty="0">
                <a:solidFill>
                  <a:srgbClr val="445469"/>
                </a:solidFill>
                <a:effectLst/>
                <a:latin typeface="Lato" panose="020F0502020204030203" pitchFamily="34" charset="0"/>
                <a:ea typeface="Lato" panose="020F0502020204030203" pitchFamily="34" charset="0"/>
                <a:cs typeface="Lato" panose="020F0502020204030203" pitchFamily="34" charset="0"/>
              </a:rPr>
              <a:t>Accounts Receivable (AR) </a:t>
            </a:r>
            <a:r>
              <a:rPr lang="en-US" sz="1400" b="0" i="0" dirty="0">
                <a:solidFill>
                  <a:srgbClr val="445469"/>
                </a:solidFill>
                <a:effectLst/>
                <a:latin typeface="Lato" panose="020F0502020204030203" pitchFamily="34" charset="0"/>
                <a:ea typeface="Lato" panose="020F0502020204030203" pitchFamily="34" charset="0"/>
                <a:cs typeface="Lato" panose="020F0502020204030203" pitchFamily="34" charset="0"/>
              </a:rPr>
              <a:t>are the balance of money due to a firm for goods or services delivered or used but not yet paid for by customers. Accounts receivable are listed on the balance sheet as a current asset. Any amount of money owed by customers for purchases made on credit is AR.</a:t>
            </a:r>
            <a:endParaRPr lang="en-US" sz="1400" b="0" i="0" u="none" strike="noStrike" dirty="0">
              <a:solidFill>
                <a:srgbClr val="445469"/>
              </a:solidFill>
              <a:effectLst/>
              <a:latin typeface="Lato" panose="020F0502020204030203" pitchFamily="34" charset="0"/>
              <a:ea typeface="Lato" panose="020F0502020204030203" pitchFamily="34" charset="0"/>
              <a:cs typeface="Lato" panose="020F0502020204030203" pitchFamily="34" charset="0"/>
            </a:endParaRPr>
          </a:p>
        </p:txBody>
      </p:sp>
      <p:sp>
        <p:nvSpPr>
          <p:cNvPr id="4" name="Google Shape;583;p97">
            <a:extLst>
              <a:ext uri="{FF2B5EF4-FFF2-40B4-BE49-F238E27FC236}">
                <a16:creationId xmlns:a16="http://schemas.microsoft.com/office/drawing/2014/main" id="{44EA09D5-9D1A-C3AF-4E47-19DFE95BEA51}"/>
              </a:ext>
            </a:extLst>
          </p:cNvPr>
          <p:cNvSpPr txBox="1"/>
          <p:nvPr/>
        </p:nvSpPr>
        <p:spPr>
          <a:xfrm>
            <a:off x="655870" y="142628"/>
            <a:ext cx="10880260" cy="723300"/>
          </a:xfrm>
          <a:prstGeom prst="rect">
            <a:avLst/>
          </a:prstGeom>
          <a:noFill/>
          <a:ln>
            <a:noFill/>
          </a:ln>
        </p:spPr>
        <p:txBody>
          <a:bodyPr spcFirstLastPara="1" wrap="square" lIns="45700" tIns="22867" rIns="45700" bIns="22867" anchor="t" anchorCtr="0">
            <a:noAutofit/>
          </a:bodyPr>
          <a:lstStyle/>
          <a:p>
            <a:pPr algn="ctr">
              <a:defRPr/>
            </a:pPr>
            <a:r>
              <a:rPr lang="en-US" sz="4000" b="1" dirty="0">
                <a:solidFill>
                  <a:schemeClr val="tx2"/>
                </a:solidFill>
                <a:latin typeface="Lato"/>
                <a:ea typeface="Lato"/>
                <a:cs typeface="Lato"/>
              </a:rPr>
              <a:t>Overview: Accounts Receivables</a:t>
            </a:r>
          </a:p>
        </p:txBody>
      </p:sp>
      <p:sp>
        <p:nvSpPr>
          <p:cNvPr id="11" name="TextBox 10">
            <a:extLst>
              <a:ext uri="{FF2B5EF4-FFF2-40B4-BE49-F238E27FC236}">
                <a16:creationId xmlns:a16="http://schemas.microsoft.com/office/drawing/2014/main" id="{48C007C9-DEE0-CEBE-5D8B-D4ADC1A3825B}"/>
              </a:ext>
            </a:extLst>
          </p:cNvPr>
          <p:cNvSpPr txBox="1"/>
          <p:nvPr/>
        </p:nvSpPr>
        <p:spPr>
          <a:xfrm>
            <a:off x="807603" y="3123448"/>
            <a:ext cx="5467361" cy="1658277"/>
          </a:xfrm>
          <a:prstGeom prst="rect">
            <a:avLst/>
          </a:prstGeom>
        </p:spPr>
        <p:txBody>
          <a:bodyPr vert="horz" lIns="91440" tIns="45720" rIns="91440" bIns="45720" rtlCol="0">
            <a:noAutofit/>
          </a:bodyPr>
          <a:lstStyle/>
          <a:p>
            <a:pPr marL="57150">
              <a:lnSpc>
                <a:spcPct val="90000"/>
              </a:lnSpc>
              <a:spcAft>
                <a:spcPts val="600"/>
              </a:spcAft>
            </a:pPr>
            <a:r>
              <a:rPr lang="en-US" sz="1400" b="0" i="0" dirty="0">
                <a:solidFill>
                  <a:schemeClr val="tx2"/>
                </a:solidFill>
                <a:effectLst/>
                <a:latin typeface="Lato" panose="020F0502020204030203" pitchFamily="34" charset="0"/>
                <a:ea typeface="Lato" panose="020F0502020204030203" pitchFamily="34" charset="0"/>
                <a:cs typeface="Lato" panose="020F0502020204030203" pitchFamily="34" charset="0"/>
              </a:rPr>
              <a:t>This module is mainly tailored towards your customer’s life cycle.</a:t>
            </a:r>
          </a:p>
          <a:p>
            <a:pPr marL="57150">
              <a:lnSpc>
                <a:spcPct val="90000"/>
              </a:lnSpc>
              <a:spcAft>
                <a:spcPts val="600"/>
              </a:spcAft>
            </a:pPr>
            <a:endParaRPr lang="en-US" sz="1400" dirty="0">
              <a:solidFill>
                <a:schemeClr val="tx2"/>
              </a:solidFill>
              <a:latin typeface="Lato" panose="020F0502020204030203" pitchFamily="34" charset="0"/>
              <a:ea typeface="Lato" panose="020F0502020204030203" pitchFamily="34" charset="0"/>
              <a:cs typeface="Lato" panose="020F0502020204030203" pitchFamily="34" charset="0"/>
            </a:endParaRPr>
          </a:p>
          <a:p>
            <a:pPr marL="57150">
              <a:lnSpc>
                <a:spcPct val="90000"/>
              </a:lnSpc>
              <a:spcAft>
                <a:spcPts val="600"/>
              </a:spcAft>
            </a:pPr>
            <a:endParaRPr lang="en-US" sz="1400" dirty="0">
              <a:solidFill>
                <a:schemeClr val="tx2"/>
              </a:solidFill>
              <a:latin typeface="Lato" panose="020F0502020204030203" pitchFamily="34" charset="0"/>
              <a:ea typeface="Lato" panose="020F0502020204030203" pitchFamily="34" charset="0"/>
              <a:cs typeface="Lato" panose="020F0502020204030203" pitchFamily="34" charset="0"/>
            </a:endParaRPr>
          </a:p>
          <a:p>
            <a:pPr marL="57150">
              <a:lnSpc>
                <a:spcPct val="90000"/>
              </a:lnSpc>
              <a:spcAft>
                <a:spcPts val="600"/>
              </a:spcAft>
            </a:pP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Sending invoices, issuing credit notes, receiving cash against invoices, cash matching, customer statements – all fall under AR. </a:t>
            </a:r>
          </a:p>
          <a:p>
            <a:pPr marL="57150">
              <a:lnSpc>
                <a:spcPct val="90000"/>
              </a:lnSpc>
              <a:spcAft>
                <a:spcPts val="600"/>
              </a:spcAft>
            </a:pPr>
            <a:endParaRPr lang="en-US" sz="1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cxnSp>
        <p:nvCxnSpPr>
          <p:cNvPr id="7" name="Straight Connector 6">
            <a:extLst>
              <a:ext uri="{FF2B5EF4-FFF2-40B4-BE49-F238E27FC236}">
                <a16:creationId xmlns:a16="http://schemas.microsoft.com/office/drawing/2014/main" id="{95458531-97D1-CE74-40D4-7D817A97EEFB}"/>
              </a:ext>
            </a:extLst>
          </p:cNvPr>
          <p:cNvCxnSpPr/>
          <p:nvPr/>
        </p:nvCxnSpPr>
        <p:spPr>
          <a:xfrm>
            <a:off x="698952" y="3123448"/>
            <a:ext cx="0" cy="325925"/>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F8A49CF-6EB0-C9C5-45D1-C6734D88FB54}"/>
              </a:ext>
            </a:extLst>
          </p:cNvPr>
          <p:cNvCxnSpPr/>
          <p:nvPr/>
        </p:nvCxnSpPr>
        <p:spPr>
          <a:xfrm>
            <a:off x="698952" y="3997107"/>
            <a:ext cx="0" cy="32592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0331D25-C5DA-47D8-885F-058810E4179B}"/>
              </a:ext>
            </a:extLst>
          </p:cNvPr>
          <p:cNvCxnSpPr/>
          <p:nvPr/>
        </p:nvCxnSpPr>
        <p:spPr>
          <a:xfrm>
            <a:off x="4043154" y="891095"/>
            <a:ext cx="36391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Accounts receivable | BDC.ca">
            <a:extLst>
              <a:ext uri="{FF2B5EF4-FFF2-40B4-BE49-F238E27FC236}">
                <a16:creationId xmlns:a16="http://schemas.microsoft.com/office/drawing/2014/main" id="{C70A5135-668C-2F52-9434-00B8E6351F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1867" y="2742958"/>
            <a:ext cx="5828605" cy="322394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6163696-13CB-C44E-878E-8719A6A4CD10}"/>
              </a:ext>
            </a:extLst>
          </p:cNvPr>
          <p:cNvSpPr txBox="1"/>
          <p:nvPr/>
        </p:nvSpPr>
        <p:spPr>
          <a:xfrm>
            <a:off x="8952163" y="5918432"/>
            <a:ext cx="2867925" cy="685317"/>
          </a:xfrm>
          <a:prstGeom prst="rect">
            <a:avLst/>
          </a:prstGeom>
        </p:spPr>
        <p:txBody>
          <a:bodyPr vert="horz" lIns="91440" tIns="45720" rIns="91440" bIns="45720" rtlCol="0">
            <a:noAutofit/>
          </a:bodyPr>
          <a:lstStyle/>
          <a:p>
            <a:pPr marL="57150">
              <a:lnSpc>
                <a:spcPct val="90000"/>
              </a:lnSpc>
              <a:spcAft>
                <a:spcPts val="600"/>
              </a:spcAft>
            </a:pPr>
            <a:r>
              <a:rPr lang="en-US" sz="1050" b="0" i="1" dirty="0">
                <a:solidFill>
                  <a:schemeClr val="tx2"/>
                </a:solidFill>
                <a:effectLst/>
                <a:latin typeface="Lato" panose="020F0502020204030203" pitchFamily="34" charset="0"/>
                <a:ea typeface="Lato" panose="020F0502020204030203" pitchFamily="34" charset="0"/>
                <a:cs typeface="Lato" panose="020F0502020204030203" pitchFamily="34" charset="0"/>
              </a:rPr>
              <a:t>Source: BDC.ca</a:t>
            </a:r>
            <a:endParaRPr lang="en-US" sz="1050"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620267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7"/>
        <p:cNvGrpSpPr/>
        <p:nvPr/>
      </p:nvGrpSpPr>
      <p:grpSpPr>
        <a:xfrm>
          <a:off x="0" y="0"/>
          <a:ext cx="0" cy="0"/>
          <a:chOff x="0" y="0"/>
          <a:chExt cx="0" cy="0"/>
        </a:xfrm>
      </p:grpSpPr>
      <p:sp>
        <p:nvSpPr>
          <p:cNvPr id="4" name="Google Shape;583;p97">
            <a:extLst>
              <a:ext uri="{FF2B5EF4-FFF2-40B4-BE49-F238E27FC236}">
                <a16:creationId xmlns:a16="http://schemas.microsoft.com/office/drawing/2014/main" id="{44EA09D5-9D1A-C3AF-4E47-19DFE95BEA51}"/>
              </a:ext>
            </a:extLst>
          </p:cNvPr>
          <p:cNvSpPr txBox="1"/>
          <p:nvPr/>
        </p:nvSpPr>
        <p:spPr>
          <a:xfrm>
            <a:off x="655870" y="167795"/>
            <a:ext cx="10880260" cy="723300"/>
          </a:xfrm>
          <a:prstGeom prst="rect">
            <a:avLst/>
          </a:prstGeom>
          <a:noFill/>
          <a:ln>
            <a:noFill/>
          </a:ln>
        </p:spPr>
        <p:txBody>
          <a:bodyPr spcFirstLastPara="1" wrap="square" lIns="45700" tIns="22867" rIns="45700" bIns="22867" anchor="t" anchorCtr="0">
            <a:noAutofit/>
          </a:bodyPr>
          <a:lstStyle/>
          <a:p>
            <a:pPr algn="ctr">
              <a:defRPr/>
            </a:pPr>
            <a:r>
              <a:rPr lang="en-US" sz="4000" b="1" dirty="0">
                <a:solidFill>
                  <a:schemeClr val="tx2"/>
                </a:solidFill>
                <a:latin typeface="Lato"/>
                <a:ea typeface="Lato"/>
                <a:cs typeface="Lato"/>
              </a:rPr>
              <a:t>Overview: Accounts Receivables</a:t>
            </a:r>
          </a:p>
        </p:txBody>
      </p:sp>
      <p:cxnSp>
        <p:nvCxnSpPr>
          <p:cNvPr id="14" name="Straight Connector 13">
            <a:extLst>
              <a:ext uri="{FF2B5EF4-FFF2-40B4-BE49-F238E27FC236}">
                <a16:creationId xmlns:a16="http://schemas.microsoft.com/office/drawing/2014/main" id="{30331D25-C5DA-47D8-885F-058810E4179B}"/>
              </a:ext>
            </a:extLst>
          </p:cNvPr>
          <p:cNvCxnSpPr/>
          <p:nvPr/>
        </p:nvCxnSpPr>
        <p:spPr>
          <a:xfrm>
            <a:off x="4043154" y="891095"/>
            <a:ext cx="36391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Graphical user interface, text, application&#10;&#10;Description automatically generated">
            <a:extLst>
              <a:ext uri="{FF2B5EF4-FFF2-40B4-BE49-F238E27FC236}">
                <a16:creationId xmlns:a16="http://schemas.microsoft.com/office/drawing/2014/main" id="{AB2B9F53-3A99-B3A6-93F8-0CA3A37F6E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4972" y="1281885"/>
            <a:ext cx="9102055" cy="4452378"/>
          </a:xfrm>
          <a:prstGeom prst="rect">
            <a:avLst/>
          </a:prstGeom>
        </p:spPr>
      </p:pic>
    </p:spTree>
    <p:extLst>
      <p:ext uri="{BB962C8B-B14F-4D97-AF65-F5344CB8AC3E}">
        <p14:creationId xmlns:p14="http://schemas.microsoft.com/office/powerpoint/2010/main" val="1009293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7"/>
        <p:cNvGrpSpPr/>
        <p:nvPr/>
      </p:nvGrpSpPr>
      <p:grpSpPr>
        <a:xfrm>
          <a:off x="0" y="0"/>
          <a:ext cx="0" cy="0"/>
          <a:chOff x="0" y="0"/>
          <a:chExt cx="0" cy="0"/>
        </a:xfrm>
      </p:grpSpPr>
      <p:sp>
        <p:nvSpPr>
          <p:cNvPr id="2" name="Rectangle 1">
            <a:extLst>
              <a:ext uri="{FF2B5EF4-FFF2-40B4-BE49-F238E27FC236}">
                <a16:creationId xmlns:a16="http://schemas.microsoft.com/office/drawing/2014/main" id="{AAA50C3A-8350-346C-225B-1F8C87FFB0A0}"/>
              </a:ext>
            </a:extLst>
          </p:cNvPr>
          <p:cNvSpPr/>
          <p:nvPr/>
        </p:nvSpPr>
        <p:spPr>
          <a:xfrm>
            <a:off x="0" y="0"/>
            <a:ext cx="6096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Google Shape;583;p97">
            <a:extLst>
              <a:ext uri="{FF2B5EF4-FFF2-40B4-BE49-F238E27FC236}">
                <a16:creationId xmlns:a16="http://schemas.microsoft.com/office/drawing/2014/main" id="{44EA09D5-9D1A-C3AF-4E47-19DFE95BEA51}"/>
              </a:ext>
            </a:extLst>
          </p:cNvPr>
          <p:cNvSpPr txBox="1"/>
          <p:nvPr/>
        </p:nvSpPr>
        <p:spPr>
          <a:xfrm>
            <a:off x="-97492" y="375952"/>
            <a:ext cx="6096000" cy="723300"/>
          </a:xfrm>
          <a:prstGeom prst="rect">
            <a:avLst/>
          </a:prstGeom>
          <a:noFill/>
          <a:ln>
            <a:noFill/>
          </a:ln>
        </p:spPr>
        <p:txBody>
          <a:bodyPr spcFirstLastPara="1" wrap="square" lIns="45700" tIns="22867" rIns="45700" bIns="22867" anchor="t" anchorCtr="0">
            <a:noAutofit/>
          </a:bodyPr>
          <a:lstStyle/>
          <a:p>
            <a:pPr algn="ctr">
              <a:defRPr/>
            </a:pPr>
            <a:r>
              <a:rPr lang="en-US" sz="4000" dirty="0">
                <a:solidFill>
                  <a:schemeClr val="bg1"/>
                </a:solidFill>
                <a:latin typeface="Lato"/>
                <a:ea typeface="Lato"/>
                <a:cs typeface="Lato"/>
              </a:rPr>
              <a:t>Accounts Receivables</a:t>
            </a:r>
          </a:p>
          <a:p>
            <a:pPr algn="ctr">
              <a:defRPr/>
            </a:pPr>
            <a:r>
              <a:rPr lang="en-US" sz="4000" b="1" dirty="0">
                <a:solidFill>
                  <a:schemeClr val="bg1"/>
                </a:solidFill>
                <a:latin typeface="Lato"/>
                <a:ea typeface="Lato"/>
                <a:cs typeface="Lato"/>
              </a:rPr>
              <a:t>The Process</a:t>
            </a:r>
          </a:p>
          <a:p>
            <a:pPr algn="ctr">
              <a:defRPr/>
            </a:pPr>
            <a:endParaRPr lang="en-US" sz="4000" b="1" dirty="0">
              <a:solidFill>
                <a:schemeClr val="bg1"/>
              </a:solidFill>
              <a:latin typeface="Lato"/>
              <a:ea typeface="Lato"/>
              <a:cs typeface="Lato"/>
            </a:endParaRPr>
          </a:p>
        </p:txBody>
      </p:sp>
      <p:cxnSp>
        <p:nvCxnSpPr>
          <p:cNvPr id="14" name="Straight Connector 13">
            <a:extLst>
              <a:ext uri="{FF2B5EF4-FFF2-40B4-BE49-F238E27FC236}">
                <a16:creationId xmlns:a16="http://schemas.microsoft.com/office/drawing/2014/main" id="{30331D25-C5DA-47D8-885F-058810E4179B}"/>
              </a:ext>
            </a:extLst>
          </p:cNvPr>
          <p:cNvCxnSpPr/>
          <p:nvPr/>
        </p:nvCxnSpPr>
        <p:spPr>
          <a:xfrm>
            <a:off x="1228436" y="1822273"/>
            <a:ext cx="36391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2056A35-EF6D-1FE9-BF88-EAE8449768F0}"/>
              </a:ext>
            </a:extLst>
          </p:cNvPr>
          <p:cNvSpPr/>
          <p:nvPr/>
        </p:nvSpPr>
        <p:spPr>
          <a:xfrm>
            <a:off x="0" y="2036212"/>
            <a:ext cx="6096000" cy="119354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a:extLst>
              <a:ext uri="{FF2B5EF4-FFF2-40B4-BE49-F238E27FC236}">
                <a16:creationId xmlns:a16="http://schemas.microsoft.com/office/drawing/2014/main" id="{9E55A792-85D6-A555-90EE-467C43C1EEAC}"/>
              </a:ext>
            </a:extLst>
          </p:cNvPr>
          <p:cNvSpPr txBox="1"/>
          <p:nvPr/>
        </p:nvSpPr>
        <p:spPr>
          <a:xfrm>
            <a:off x="375329" y="2173213"/>
            <a:ext cx="5150358" cy="919545"/>
          </a:xfrm>
          <a:prstGeom prst="rect">
            <a:avLst/>
          </a:prstGeom>
        </p:spPr>
        <p:txBody>
          <a:bodyPr vert="horz" lIns="91440" tIns="45720" rIns="91440" bIns="45720" rtlCol="0">
            <a:noAutofit/>
          </a:bodyPr>
          <a:lstStyle/>
          <a:p>
            <a:pPr marL="0" indent="0">
              <a:buNone/>
            </a:pPr>
            <a:r>
              <a:rPr lang="en-US" sz="1600" dirty="0">
                <a:solidFill>
                  <a:schemeClr val="tx2"/>
                </a:solidFill>
                <a:latin typeface="Lato" panose="020F0502020204030203" pitchFamily="34" charset="0"/>
                <a:ea typeface="Lato" panose="020F0502020204030203" pitchFamily="34" charset="0"/>
                <a:cs typeface="Lato" panose="020F0502020204030203" pitchFamily="34" charset="0"/>
              </a:rPr>
              <a:t>To start the billing process, we use Sales Invoices to list out the charges for each product or services customers have ordered.</a:t>
            </a:r>
          </a:p>
        </p:txBody>
      </p:sp>
      <p:sp>
        <p:nvSpPr>
          <p:cNvPr id="8" name="TextBox 7">
            <a:extLst>
              <a:ext uri="{FF2B5EF4-FFF2-40B4-BE49-F238E27FC236}">
                <a16:creationId xmlns:a16="http://schemas.microsoft.com/office/drawing/2014/main" id="{77F928FE-67E8-C827-7F7A-F0A83603773F}"/>
              </a:ext>
            </a:extLst>
          </p:cNvPr>
          <p:cNvSpPr txBox="1"/>
          <p:nvPr/>
        </p:nvSpPr>
        <p:spPr>
          <a:xfrm>
            <a:off x="375329" y="3535978"/>
            <a:ext cx="4892957" cy="2327927"/>
          </a:xfrm>
          <a:prstGeom prst="rect">
            <a:avLst/>
          </a:prstGeom>
        </p:spPr>
        <p:txBody>
          <a:bodyPr vert="horz" lIns="91440" tIns="45720" rIns="91440" bIns="45720" rtlCol="0">
            <a:noAutofit/>
          </a:bodyPr>
          <a:lstStyle/>
          <a:p>
            <a:pPr algn="just"/>
            <a:r>
              <a:rPr lang="en-US" sz="1400" b="1" dirty="0">
                <a:solidFill>
                  <a:schemeClr val="bg1"/>
                </a:solidFill>
              </a:rPr>
              <a:t>A sales invoice can be created in 3 ways:</a:t>
            </a:r>
          </a:p>
          <a:p>
            <a:pPr algn="just"/>
            <a:endParaRPr lang="en-US" sz="1400" dirty="0">
              <a:solidFill>
                <a:schemeClr val="bg1"/>
              </a:solidFill>
            </a:endParaRPr>
          </a:p>
          <a:p>
            <a:pPr lvl="1">
              <a:buFont typeface="Wingdings" panose="05000000000000000000" pitchFamily="2" charset="2"/>
              <a:buChar char="Ø"/>
            </a:pPr>
            <a:r>
              <a:rPr lang="en-US" sz="1400" dirty="0">
                <a:solidFill>
                  <a:schemeClr val="bg1"/>
                </a:solidFill>
              </a:rPr>
              <a:t> From scratch and connect it to an existing Opportunity or leave the Opportunity field blank if one is not needed. </a:t>
            </a:r>
          </a:p>
          <a:p>
            <a:pPr lvl="1"/>
            <a:endParaRPr lang="en-US" sz="1400" dirty="0">
              <a:solidFill>
                <a:schemeClr val="bg1"/>
              </a:solidFill>
            </a:endParaRPr>
          </a:p>
          <a:p>
            <a:pPr lvl="1">
              <a:buFont typeface="Wingdings" panose="05000000000000000000" pitchFamily="2" charset="2"/>
              <a:buChar char="Ø"/>
            </a:pPr>
            <a:r>
              <a:rPr lang="en-US" sz="1400" dirty="0">
                <a:solidFill>
                  <a:schemeClr val="bg1"/>
                </a:solidFill>
              </a:rPr>
              <a:t> From the Opportunity which will carry the relevant information directly to a new Sales Invoice. </a:t>
            </a:r>
          </a:p>
          <a:p>
            <a:pPr lvl="1"/>
            <a:endParaRPr lang="en-US" sz="1400" dirty="0">
              <a:solidFill>
                <a:schemeClr val="bg1"/>
              </a:solidFill>
            </a:endParaRPr>
          </a:p>
          <a:p>
            <a:pPr lvl="1">
              <a:buFont typeface="Wingdings" panose="05000000000000000000" pitchFamily="2" charset="2"/>
              <a:buChar char="Ø"/>
            </a:pPr>
            <a:r>
              <a:rPr lang="en-US" sz="1400" dirty="0">
                <a:solidFill>
                  <a:schemeClr val="bg1"/>
                </a:solidFill>
              </a:rPr>
              <a:t> From the Account’s page related list. </a:t>
            </a:r>
          </a:p>
        </p:txBody>
      </p:sp>
      <p:sp>
        <p:nvSpPr>
          <p:cNvPr id="9" name="TextBox 8">
            <a:extLst>
              <a:ext uri="{FF2B5EF4-FFF2-40B4-BE49-F238E27FC236}">
                <a16:creationId xmlns:a16="http://schemas.microsoft.com/office/drawing/2014/main" id="{17663AA7-EF9B-B641-819B-5508BB8F150D}"/>
              </a:ext>
            </a:extLst>
          </p:cNvPr>
          <p:cNvSpPr txBox="1"/>
          <p:nvPr/>
        </p:nvSpPr>
        <p:spPr>
          <a:xfrm>
            <a:off x="6279305" y="1168506"/>
            <a:ext cx="5735653" cy="1307533"/>
          </a:xfrm>
          <a:prstGeom prst="rect">
            <a:avLst/>
          </a:prstGeom>
        </p:spPr>
        <p:txBody>
          <a:bodyPr vert="horz" lIns="91440" tIns="45720" rIns="91440" bIns="45720" rtlCol="0">
            <a:noAutofit/>
          </a:bodyPr>
          <a:lstStyle/>
          <a:p>
            <a:pPr marL="285750" indent="-285750">
              <a:buFont typeface="Wingdings" panose="05000000000000000000" pitchFamily="2" charset="2"/>
              <a:buChar char="Ø"/>
            </a:pP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Once you create an invoice, and post it, you can process it several ways - print, email, and send statement reminders.</a:t>
            </a:r>
          </a:p>
          <a:p>
            <a:endParaRPr lang="en-US" sz="1400" dirty="0">
              <a:solidFill>
                <a:schemeClr val="tx2"/>
              </a:solidFill>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Ø"/>
            </a:pP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There are some additional buttons on the list view that allow you to post.</a:t>
            </a:r>
            <a:endParaRPr lang="en-IN" sz="1400" dirty="0">
              <a:solidFill>
                <a:schemeClr val="tx2"/>
              </a:solidFill>
              <a:latin typeface="Lato" panose="020F0502020204030203" pitchFamily="34" charset="0"/>
              <a:ea typeface="Lato" panose="020F0502020204030203" pitchFamily="34" charset="0"/>
              <a:cs typeface="Lato" panose="020F0502020204030203" pitchFamily="34" charset="0"/>
            </a:endParaRPr>
          </a:p>
        </p:txBody>
      </p:sp>
      <p:pic>
        <p:nvPicPr>
          <p:cNvPr id="3" name="Content Placeholder 20">
            <a:extLst>
              <a:ext uri="{FF2B5EF4-FFF2-40B4-BE49-F238E27FC236}">
                <a16:creationId xmlns:a16="http://schemas.microsoft.com/office/drawing/2014/main" id="{6A32B783-4685-C261-D321-528A86AE6783}"/>
              </a:ext>
            </a:extLst>
          </p:cNvPr>
          <p:cNvPicPr>
            <a:picLocks noChangeAspect="1"/>
          </p:cNvPicPr>
          <p:nvPr/>
        </p:nvPicPr>
        <p:blipFill>
          <a:blip r:embed="rId4"/>
          <a:stretch>
            <a:fillRect/>
          </a:stretch>
        </p:blipFill>
        <p:spPr>
          <a:xfrm>
            <a:off x="5358389" y="2838109"/>
            <a:ext cx="4308096" cy="372366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61193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7"/>
        <p:cNvGrpSpPr/>
        <p:nvPr/>
      </p:nvGrpSpPr>
      <p:grpSpPr>
        <a:xfrm>
          <a:off x="0" y="0"/>
          <a:ext cx="0" cy="0"/>
          <a:chOff x="0" y="0"/>
          <a:chExt cx="0" cy="0"/>
        </a:xfrm>
      </p:grpSpPr>
      <p:sp>
        <p:nvSpPr>
          <p:cNvPr id="2" name="Rectangle 1">
            <a:extLst>
              <a:ext uri="{FF2B5EF4-FFF2-40B4-BE49-F238E27FC236}">
                <a16:creationId xmlns:a16="http://schemas.microsoft.com/office/drawing/2014/main" id="{AAA50C3A-8350-346C-225B-1F8C87FFB0A0}"/>
              </a:ext>
            </a:extLst>
          </p:cNvPr>
          <p:cNvSpPr/>
          <p:nvPr/>
        </p:nvSpPr>
        <p:spPr>
          <a:xfrm>
            <a:off x="0" y="0"/>
            <a:ext cx="6096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Google Shape;583;p97">
            <a:extLst>
              <a:ext uri="{FF2B5EF4-FFF2-40B4-BE49-F238E27FC236}">
                <a16:creationId xmlns:a16="http://schemas.microsoft.com/office/drawing/2014/main" id="{44EA09D5-9D1A-C3AF-4E47-19DFE95BEA51}"/>
              </a:ext>
            </a:extLst>
          </p:cNvPr>
          <p:cNvSpPr txBox="1"/>
          <p:nvPr/>
        </p:nvSpPr>
        <p:spPr>
          <a:xfrm>
            <a:off x="-97492" y="375952"/>
            <a:ext cx="6096000" cy="723300"/>
          </a:xfrm>
          <a:prstGeom prst="rect">
            <a:avLst/>
          </a:prstGeom>
          <a:noFill/>
          <a:ln>
            <a:noFill/>
          </a:ln>
        </p:spPr>
        <p:txBody>
          <a:bodyPr spcFirstLastPara="1" wrap="square" lIns="45700" tIns="22867" rIns="45700" bIns="22867" anchor="t" anchorCtr="0">
            <a:noAutofit/>
          </a:bodyPr>
          <a:lstStyle/>
          <a:p>
            <a:pPr algn="ctr">
              <a:defRPr/>
            </a:pPr>
            <a:r>
              <a:rPr lang="en-US" sz="4000" dirty="0">
                <a:solidFill>
                  <a:schemeClr val="bg1"/>
                </a:solidFill>
                <a:latin typeface="Lato"/>
                <a:ea typeface="Lato"/>
                <a:cs typeface="Lato"/>
              </a:rPr>
              <a:t>Accounts Receivables</a:t>
            </a:r>
          </a:p>
          <a:p>
            <a:pPr algn="ctr">
              <a:defRPr/>
            </a:pPr>
            <a:r>
              <a:rPr lang="en-US" sz="4000" b="1" dirty="0">
                <a:solidFill>
                  <a:schemeClr val="bg1"/>
                </a:solidFill>
                <a:latin typeface="Lato"/>
                <a:ea typeface="Lato"/>
                <a:cs typeface="Lato"/>
              </a:rPr>
              <a:t>Example</a:t>
            </a:r>
          </a:p>
          <a:p>
            <a:pPr algn="ctr">
              <a:defRPr/>
            </a:pPr>
            <a:endParaRPr lang="en-US" sz="4000" b="1" dirty="0">
              <a:solidFill>
                <a:schemeClr val="bg1"/>
              </a:solidFill>
              <a:latin typeface="Lato"/>
              <a:ea typeface="Lato"/>
              <a:cs typeface="Lato"/>
            </a:endParaRPr>
          </a:p>
        </p:txBody>
      </p:sp>
      <p:cxnSp>
        <p:nvCxnSpPr>
          <p:cNvPr id="14" name="Straight Connector 13">
            <a:extLst>
              <a:ext uri="{FF2B5EF4-FFF2-40B4-BE49-F238E27FC236}">
                <a16:creationId xmlns:a16="http://schemas.microsoft.com/office/drawing/2014/main" id="{30331D25-C5DA-47D8-885F-058810E4179B}"/>
              </a:ext>
            </a:extLst>
          </p:cNvPr>
          <p:cNvCxnSpPr/>
          <p:nvPr/>
        </p:nvCxnSpPr>
        <p:spPr>
          <a:xfrm>
            <a:off x="1228436" y="1822273"/>
            <a:ext cx="36391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2056A35-EF6D-1FE9-BF88-EAE8449768F0}"/>
              </a:ext>
            </a:extLst>
          </p:cNvPr>
          <p:cNvSpPr/>
          <p:nvPr/>
        </p:nvSpPr>
        <p:spPr>
          <a:xfrm>
            <a:off x="0" y="2036212"/>
            <a:ext cx="6096000" cy="308107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a:extLst>
              <a:ext uri="{FF2B5EF4-FFF2-40B4-BE49-F238E27FC236}">
                <a16:creationId xmlns:a16="http://schemas.microsoft.com/office/drawing/2014/main" id="{9E55A792-85D6-A555-90EE-467C43C1EEAC}"/>
              </a:ext>
            </a:extLst>
          </p:cNvPr>
          <p:cNvSpPr txBox="1"/>
          <p:nvPr/>
        </p:nvSpPr>
        <p:spPr>
          <a:xfrm>
            <a:off x="375329" y="2173213"/>
            <a:ext cx="5404686" cy="2944070"/>
          </a:xfrm>
          <a:prstGeom prst="rect">
            <a:avLst/>
          </a:prstGeom>
        </p:spPr>
        <p:txBody>
          <a:bodyPr vert="horz" lIns="91440" tIns="45720" rIns="91440" bIns="45720" rtlCol="0">
            <a:noAutofit/>
          </a:bodyPr>
          <a:lstStyle/>
          <a:p>
            <a:pPr marL="0" indent="0">
              <a:buNone/>
            </a:pPr>
            <a:r>
              <a:rPr lang="en-US" sz="1400" b="0" i="0" dirty="0">
                <a:solidFill>
                  <a:schemeClr val="tx2"/>
                </a:solidFill>
                <a:effectLst/>
                <a:latin typeface="Lato" panose="020F0502020204030203" pitchFamily="34" charset="0"/>
                <a:ea typeface="Lato" panose="020F0502020204030203" pitchFamily="34" charset="0"/>
                <a:cs typeface="Lato" panose="020F0502020204030203" pitchFamily="34" charset="0"/>
              </a:rPr>
              <a:t>An example of accounts receivable includes an electric company that bills its clients after the clients received the electricity. The electric company records an account receivable for unpaid invoices as it waits for its customers to pay their bills.</a:t>
            </a:r>
          </a:p>
          <a:p>
            <a:pPr marL="0" indent="0">
              <a:buNone/>
            </a:pPr>
            <a:endParaRPr lang="en-US" sz="1400" dirty="0">
              <a:solidFill>
                <a:schemeClr val="tx2"/>
              </a:solidFill>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q"/>
            </a:pPr>
            <a:r>
              <a:rPr lang="en-US" sz="1400" b="0" i="1" dirty="0">
                <a:solidFill>
                  <a:schemeClr val="tx2"/>
                </a:solidFill>
                <a:effectLst/>
                <a:latin typeface="Lato" panose="020F0502020204030203" pitchFamily="34" charset="0"/>
                <a:ea typeface="Lato" panose="020F0502020204030203" pitchFamily="34" charset="0"/>
                <a:cs typeface="Lato" panose="020F0502020204030203" pitchFamily="34" charset="0"/>
              </a:rPr>
              <a:t>Most companies operate by allowing a portion of their sales to be on credit. Sometimes, businesses offer this credit to frequent or special customers that receive periodic invoices. The practice allows customers to avoid the hassle of physically making payments as each transaction occurs. In other cases, businesses routinely offer all their clients the ability to pay after receiving the service.</a:t>
            </a:r>
          </a:p>
          <a:p>
            <a:pPr marL="0" indent="0">
              <a:buNone/>
            </a:pPr>
            <a:endParaRPr lang="en-US" sz="1400" dirty="0">
              <a:solidFill>
                <a:schemeClr val="tx2"/>
              </a:solidFill>
              <a:latin typeface="Lato" panose="020F0502020204030203" pitchFamily="34" charset="0"/>
              <a:ea typeface="Lato" panose="020F0502020204030203" pitchFamily="34" charset="0"/>
              <a:cs typeface="Lato" panose="020F0502020204030203" pitchFamily="34" charset="0"/>
            </a:endParaRPr>
          </a:p>
        </p:txBody>
      </p:sp>
      <p:pic>
        <p:nvPicPr>
          <p:cNvPr id="6" name="Content Placeholder 10">
            <a:extLst>
              <a:ext uri="{FF2B5EF4-FFF2-40B4-BE49-F238E27FC236}">
                <a16:creationId xmlns:a16="http://schemas.microsoft.com/office/drawing/2014/main" id="{F56D94D3-3782-B91C-59B7-733360A5F52E}"/>
              </a:ext>
            </a:extLst>
          </p:cNvPr>
          <p:cNvPicPr>
            <a:picLocks noChangeAspect="1"/>
          </p:cNvPicPr>
          <p:nvPr/>
        </p:nvPicPr>
        <p:blipFill>
          <a:blip r:embed="rId4"/>
          <a:stretch>
            <a:fillRect/>
          </a:stretch>
        </p:blipFill>
        <p:spPr>
          <a:xfrm>
            <a:off x="5884238" y="2611596"/>
            <a:ext cx="5774061" cy="323739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19668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7"/>
        <p:cNvGrpSpPr/>
        <p:nvPr/>
      </p:nvGrpSpPr>
      <p:grpSpPr>
        <a:xfrm>
          <a:off x="0" y="0"/>
          <a:ext cx="0" cy="0"/>
          <a:chOff x="0" y="0"/>
          <a:chExt cx="0" cy="0"/>
        </a:xfrm>
      </p:grpSpPr>
      <p:sp>
        <p:nvSpPr>
          <p:cNvPr id="8" name="Flowchart: Delay 7">
            <a:extLst>
              <a:ext uri="{FF2B5EF4-FFF2-40B4-BE49-F238E27FC236}">
                <a16:creationId xmlns:a16="http://schemas.microsoft.com/office/drawing/2014/main" id="{D9331C09-DE0C-17F3-AD38-5ADCBA42A9CC}"/>
              </a:ext>
            </a:extLst>
          </p:cNvPr>
          <p:cNvSpPr/>
          <p:nvPr/>
        </p:nvSpPr>
        <p:spPr>
          <a:xfrm>
            <a:off x="9468806" y="1320585"/>
            <a:ext cx="1282556" cy="1105294"/>
          </a:xfrm>
          <a:prstGeom prst="flowChartDelay">
            <a:avLst/>
          </a:prstGeom>
          <a:solidFill>
            <a:schemeClr val="bg1">
              <a:lumMod val="9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a:extLst>
              <a:ext uri="{FF2B5EF4-FFF2-40B4-BE49-F238E27FC236}">
                <a16:creationId xmlns:a16="http://schemas.microsoft.com/office/drawing/2014/main" id="{E965D974-43EA-DF66-19BE-95EEB04D24AF}"/>
              </a:ext>
            </a:extLst>
          </p:cNvPr>
          <p:cNvSpPr/>
          <p:nvPr/>
        </p:nvSpPr>
        <p:spPr>
          <a:xfrm>
            <a:off x="1696" y="1320583"/>
            <a:ext cx="9561754" cy="110529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Box 2">
            <a:extLst>
              <a:ext uri="{FF2B5EF4-FFF2-40B4-BE49-F238E27FC236}">
                <a16:creationId xmlns:a16="http://schemas.microsoft.com/office/drawing/2014/main" id="{C08A3E3C-6846-C39B-F8CC-B21C84118EA9}"/>
              </a:ext>
            </a:extLst>
          </p:cNvPr>
          <p:cNvSpPr txBox="1"/>
          <p:nvPr/>
        </p:nvSpPr>
        <p:spPr>
          <a:xfrm>
            <a:off x="701570" y="1451959"/>
            <a:ext cx="9725946" cy="684059"/>
          </a:xfrm>
          <a:prstGeom prst="rect">
            <a:avLst/>
          </a:prstGeom>
        </p:spPr>
        <p:txBody>
          <a:bodyPr vert="horz" lIns="91440" tIns="45720" rIns="91440" bIns="45720" rtlCol="0">
            <a:noAutofit/>
          </a:bodyPr>
          <a:lstStyle/>
          <a:p>
            <a:pPr>
              <a:spcAft>
                <a:spcPts val="600"/>
              </a:spcAft>
            </a:pPr>
            <a:r>
              <a:rPr lang="en-US" sz="1600" i="0" dirty="0">
                <a:solidFill>
                  <a:schemeClr val="tx2"/>
                </a:solidFill>
                <a:effectLst/>
                <a:latin typeface="Lato" panose="020F0502020204030203" pitchFamily="34" charset="0"/>
                <a:ea typeface="Lato" panose="020F0502020204030203" pitchFamily="34" charset="0"/>
                <a:cs typeface="Lato" panose="020F0502020204030203" pitchFamily="34" charset="0"/>
              </a:rPr>
              <a:t>A sales invoice is an accounting document sent by a provider of goods/services to a purchaser. It records services rendered, items provided, the amount owed by the customer, and how they can make payment. Invoices create legally binding agreements between companies and buyers, especially for larger purchases.</a:t>
            </a:r>
            <a:endParaRPr lang="en-US" sz="1600" dirty="0">
              <a:solidFill>
                <a:schemeClr val="tx2"/>
              </a:solidFill>
              <a:latin typeface="Lato" panose="020F0502020204030203" pitchFamily="34" charset="0"/>
              <a:ea typeface="Lato" panose="020F0502020204030203" pitchFamily="34" charset="0"/>
              <a:cs typeface="Lato" panose="020F0502020204030203" pitchFamily="34" charset="0"/>
            </a:endParaRPr>
          </a:p>
        </p:txBody>
      </p:sp>
      <p:sp>
        <p:nvSpPr>
          <p:cNvPr id="4" name="Google Shape;583;p97">
            <a:extLst>
              <a:ext uri="{FF2B5EF4-FFF2-40B4-BE49-F238E27FC236}">
                <a16:creationId xmlns:a16="http://schemas.microsoft.com/office/drawing/2014/main" id="{44EA09D5-9D1A-C3AF-4E47-19DFE95BEA51}"/>
              </a:ext>
            </a:extLst>
          </p:cNvPr>
          <p:cNvSpPr txBox="1"/>
          <p:nvPr/>
        </p:nvSpPr>
        <p:spPr>
          <a:xfrm>
            <a:off x="176169" y="153977"/>
            <a:ext cx="11778143" cy="723300"/>
          </a:xfrm>
          <a:prstGeom prst="rect">
            <a:avLst/>
          </a:prstGeom>
          <a:noFill/>
          <a:ln>
            <a:noFill/>
          </a:ln>
        </p:spPr>
        <p:txBody>
          <a:bodyPr spcFirstLastPara="1" wrap="square" lIns="45700" tIns="22867" rIns="45700" bIns="22867" anchor="t" anchorCtr="0">
            <a:noAutofit/>
          </a:bodyPr>
          <a:lstStyle/>
          <a:p>
            <a:pPr algn="ctr">
              <a:defRPr/>
            </a:pPr>
            <a:r>
              <a:rPr lang="en-US" sz="4000" b="1" dirty="0">
                <a:solidFill>
                  <a:srgbClr val="445469"/>
                </a:solidFill>
                <a:latin typeface="Lato"/>
                <a:ea typeface="Lato"/>
                <a:cs typeface="Lato"/>
              </a:rPr>
              <a:t>How to Create &amp; Amend Invoices in FinancialForce</a:t>
            </a:r>
            <a:endParaRPr lang="en-US" sz="4000" dirty="0">
              <a:solidFill>
                <a:srgbClr val="445469"/>
              </a:solidFill>
            </a:endParaRPr>
          </a:p>
        </p:txBody>
      </p:sp>
      <p:cxnSp>
        <p:nvCxnSpPr>
          <p:cNvPr id="6" name="Straight Connector 5">
            <a:extLst>
              <a:ext uri="{FF2B5EF4-FFF2-40B4-BE49-F238E27FC236}">
                <a16:creationId xmlns:a16="http://schemas.microsoft.com/office/drawing/2014/main" id="{7B9B8163-90AE-8AC1-B0EE-92ED264DFC6A}"/>
              </a:ext>
            </a:extLst>
          </p:cNvPr>
          <p:cNvCxnSpPr/>
          <p:nvPr/>
        </p:nvCxnSpPr>
        <p:spPr>
          <a:xfrm>
            <a:off x="4276436" y="939949"/>
            <a:ext cx="3639128" cy="0"/>
          </a:xfrm>
          <a:prstGeom prst="line">
            <a:avLst/>
          </a:prstGeom>
          <a:ln>
            <a:solidFill>
              <a:srgbClr val="44546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4ECD27B-EE80-CE60-4D44-E619A2937D02}"/>
              </a:ext>
            </a:extLst>
          </p:cNvPr>
          <p:cNvCxnSpPr>
            <a:cxnSpLocks/>
          </p:cNvCxnSpPr>
          <p:nvPr/>
        </p:nvCxnSpPr>
        <p:spPr>
          <a:xfrm>
            <a:off x="505650" y="1481477"/>
            <a:ext cx="0" cy="747689"/>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 10">
            <a:extLst>
              <a:ext uri="{FF2B5EF4-FFF2-40B4-BE49-F238E27FC236}">
                <a16:creationId xmlns:a16="http://schemas.microsoft.com/office/drawing/2014/main" id="{4EE4F0D6-2D5F-099E-561D-6C98CB3EFB69}"/>
              </a:ext>
            </a:extLst>
          </p:cNvPr>
          <p:cNvGraphicFramePr/>
          <p:nvPr>
            <p:extLst>
              <p:ext uri="{D42A27DB-BD31-4B8C-83A1-F6EECF244321}">
                <p14:modId xmlns:p14="http://schemas.microsoft.com/office/powerpoint/2010/main" val="3106066999"/>
              </p:ext>
            </p:extLst>
          </p:nvPr>
        </p:nvGraphicFramePr>
        <p:xfrm>
          <a:off x="2258587" y="3233659"/>
          <a:ext cx="5197531" cy="27539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xtBox 11">
            <a:extLst>
              <a:ext uri="{FF2B5EF4-FFF2-40B4-BE49-F238E27FC236}">
                <a16:creationId xmlns:a16="http://schemas.microsoft.com/office/drawing/2014/main" id="{C969B002-DAC0-56AA-F704-391B08AA1E3F}"/>
              </a:ext>
            </a:extLst>
          </p:cNvPr>
          <p:cNvSpPr txBox="1"/>
          <p:nvPr/>
        </p:nvSpPr>
        <p:spPr>
          <a:xfrm>
            <a:off x="701570" y="2656300"/>
            <a:ext cx="9725946" cy="425770"/>
          </a:xfrm>
          <a:prstGeom prst="rect">
            <a:avLst/>
          </a:prstGeom>
        </p:spPr>
        <p:txBody>
          <a:bodyPr vert="horz" lIns="91440" tIns="45720" rIns="91440" bIns="45720" rtlCol="0">
            <a:noAutofit/>
          </a:bodyPr>
          <a:lstStyle/>
          <a:p>
            <a:pPr>
              <a:spcAft>
                <a:spcPts val="600"/>
              </a:spcAft>
            </a:pPr>
            <a:r>
              <a:rPr lang="en-US" sz="1600" b="1" i="0" dirty="0">
                <a:solidFill>
                  <a:schemeClr val="tx2"/>
                </a:solidFill>
                <a:effectLst/>
                <a:latin typeface="Lato" panose="020F0502020204030203" pitchFamily="34" charset="0"/>
                <a:ea typeface="Lato" panose="020F0502020204030203" pitchFamily="34" charset="0"/>
                <a:cs typeface="Lato" panose="020F0502020204030203" pitchFamily="34" charset="0"/>
              </a:rPr>
              <a:t>3 ways to creating Sales Invoices in FinancialForce:</a:t>
            </a:r>
            <a:endParaRPr lang="en-US" sz="1600" b="1" dirty="0">
              <a:solidFill>
                <a:schemeClr val="tx2"/>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7913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7"/>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2748E77-9707-D6FB-B9EF-02611EBDDCD3}"/>
              </a:ext>
            </a:extLst>
          </p:cNvPr>
          <p:cNvSpPr/>
          <p:nvPr/>
        </p:nvSpPr>
        <p:spPr>
          <a:xfrm>
            <a:off x="176169" y="1265381"/>
            <a:ext cx="5135418" cy="4368797"/>
          </a:xfrm>
          <a:prstGeom prst="roundRect">
            <a:avLst/>
          </a:prstGeom>
          <a:solidFill>
            <a:schemeClr val="tx2">
              <a:lumMod val="75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Box 2">
            <a:extLst>
              <a:ext uri="{FF2B5EF4-FFF2-40B4-BE49-F238E27FC236}">
                <a16:creationId xmlns:a16="http://schemas.microsoft.com/office/drawing/2014/main" id="{C08A3E3C-6846-C39B-F8CC-B21C84118EA9}"/>
              </a:ext>
            </a:extLst>
          </p:cNvPr>
          <p:cNvSpPr txBox="1"/>
          <p:nvPr/>
        </p:nvSpPr>
        <p:spPr>
          <a:xfrm>
            <a:off x="572938" y="1507376"/>
            <a:ext cx="4128369" cy="2722878"/>
          </a:xfrm>
          <a:prstGeom prst="rect">
            <a:avLst/>
          </a:prstGeom>
        </p:spPr>
        <p:txBody>
          <a:bodyPr vert="horz" lIns="91440" tIns="45720" rIns="91440" bIns="45720" rtlCol="0">
            <a:noAutofit/>
          </a:bodyPr>
          <a:lstStyle/>
          <a:p>
            <a:pPr marL="0" indent="0">
              <a:lnSpc>
                <a:spcPct val="150000"/>
              </a:lnSpc>
              <a:buNone/>
            </a:pP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On posted invoices, only specific fields can be amended.</a:t>
            </a:r>
          </a:p>
          <a:p>
            <a:pPr marL="0" indent="0">
              <a:lnSpc>
                <a:spcPct val="150000"/>
              </a:lnSpc>
              <a:buNone/>
            </a:pP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742950" lvl="1" indent="-285750">
              <a:lnSpc>
                <a:spcPct val="150000"/>
              </a:lnSpc>
              <a:buFont typeface="Wingdings" panose="05000000000000000000" pitchFamily="2" charset="2"/>
              <a:buChar char="§"/>
            </a:pP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Due Date </a:t>
            </a:r>
          </a:p>
          <a:p>
            <a:pPr marL="742950" lvl="1" indent="-285750">
              <a:lnSpc>
                <a:spcPct val="150000"/>
              </a:lnSpc>
              <a:buFont typeface="Wingdings" panose="05000000000000000000" pitchFamily="2" charset="2"/>
              <a:buChar char="§"/>
            </a:pP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Invoice Description </a:t>
            </a:r>
          </a:p>
          <a:p>
            <a:pPr marL="742950" lvl="1" indent="-285750">
              <a:lnSpc>
                <a:spcPct val="150000"/>
              </a:lnSpc>
              <a:buFont typeface="Wingdings" panose="05000000000000000000" pitchFamily="2" charset="2"/>
              <a:buChar char="§"/>
            </a:pP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Customer reference </a:t>
            </a:r>
          </a:p>
          <a:p>
            <a:pPr marL="742950" lvl="1" indent="-285750">
              <a:lnSpc>
                <a:spcPct val="150000"/>
              </a:lnSpc>
              <a:buFont typeface="Wingdings" panose="05000000000000000000" pitchFamily="2" charset="2"/>
              <a:buChar char="§"/>
            </a:pP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Line Descriptions </a:t>
            </a:r>
          </a:p>
          <a:p>
            <a:pPr marL="0" indent="0">
              <a:lnSpc>
                <a:spcPct val="150000"/>
              </a:lnSpc>
              <a:buNone/>
            </a:pP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0" indent="0">
              <a:lnSpc>
                <a:spcPct val="150000"/>
              </a:lnSpc>
              <a:buNone/>
            </a:pPr>
            <a:r>
              <a:rPr lang="en-US" sz="1600" i="1" dirty="0">
                <a:solidFill>
                  <a:schemeClr val="bg1"/>
                </a:solidFill>
                <a:latin typeface="Lato" panose="020F0502020204030203" pitchFamily="34" charset="0"/>
                <a:ea typeface="Lato" panose="020F0502020204030203" pitchFamily="34" charset="0"/>
                <a:cs typeface="Lato" panose="020F0502020204030203" pitchFamily="34" charset="0"/>
              </a:rPr>
              <a:t>Optionally, you can have Dimensions amended if the custom setting is turned on.</a:t>
            </a:r>
            <a:endParaRPr lang="en-IN" sz="1600"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4" name="Google Shape;583;p97">
            <a:extLst>
              <a:ext uri="{FF2B5EF4-FFF2-40B4-BE49-F238E27FC236}">
                <a16:creationId xmlns:a16="http://schemas.microsoft.com/office/drawing/2014/main" id="{44EA09D5-9D1A-C3AF-4E47-19DFE95BEA51}"/>
              </a:ext>
            </a:extLst>
          </p:cNvPr>
          <p:cNvSpPr txBox="1"/>
          <p:nvPr/>
        </p:nvSpPr>
        <p:spPr>
          <a:xfrm>
            <a:off x="176169" y="153977"/>
            <a:ext cx="11778143" cy="723300"/>
          </a:xfrm>
          <a:prstGeom prst="rect">
            <a:avLst/>
          </a:prstGeom>
          <a:noFill/>
          <a:ln>
            <a:noFill/>
          </a:ln>
        </p:spPr>
        <p:txBody>
          <a:bodyPr spcFirstLastPara="1" wrap="square" lIns="45700" tIns="22867" rIns="45700" bIns="22867" anchor="t" anchorCtr="0">
            <a:noAutofit/>
          </a:bodyPr>
          <a:lstStyle/>
          <a:p>
            <a:pPr algn="ctr">
              <a:defRPr/>
            </a:pPr>
            <a:r>
              <a:rPr lang="en-US" sz="4000" b="1" dirty="0">
                <a:solidFill>
                  <a:srgbClr val="445469"/>
                </a:solidFill>
                <a:latin typeface="Lato"/>
                <a:ea typeface="Lato"/>
                <a:cs typeface="Lato"/>
              </a:rPr>
              <a:t>How to Create &amp; Amend Invoices in FinancialForce</a:t>
            </a:r>
            <a:endParaRPr lang="en-US" sz="4000" dirty="0">
              <a:solidFill>
                <a:srgbClr val="445469"/>
              </a:solidFill>
            </a:endParaRPr>
          </a:p>
        </p:txBody>
      </p:sp>
      <p:cxnSp>
        <p:nvCxnSpPr>
          <p:cNvPr id="6" name="Straight Connector 5">
            <a:extLst>
              <a:ext uri="{FF2B5EF4-FFF2-40B4-BE49-F238E27FC236}">
                <a16:creationId xmlns:a16="http://schemas.microsoft.com/office/drawing/2014/main" id="{7B9B8163-90AE-8AC1-B0EE-92ED264DFC6A}"/>
              </a:ext>
            </a:extLst>
          </p:cNvPr>
          <p:cNvCxnSpPr/>
          <p:nvPr/>
        </p:nvCxnSpPr>
        <p:spPr>
          <a:xfrm>
            <a:off x="4276436" y="939949"/>
            <a:ext cx="3639128" cy="0"/>
          </a:xfrm>
          <a:prstGeom prst="line">
            <a:avLst/>
          </a:prstGeom>
          <a:ln>
            <a:solidFill>
              <a:srgbClr val="44546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4ECD27B-EE80-CE60-4D44-E619A2937D02}"/>
              </a:ext>
            </a:extLst>
          </p:cNvPr>
          <p:cNvCxnSpPr>
            <a:cxnSpLocks/>
          </p:cNvCxnSpPr>
          <p:nvPr/>
        </p:nvCxnSpPr>
        <p:spPr>
          <a:xfrm>
            <a:off x="404728" y="1905604"/>
            <a:ext cx="0" cy="2703341"/>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BDEB2F5-7B8A-F115-CDBC-C5D671595194}"/>
              </a:ext>
            </a:extLst>
          </p:cNvPr>
          <p:cNvPicPr>
            <a:picLocks noChangeAspect="1"/>
          </p:cNvPicPr>
          <p:nvPr/>
        </p:nvPicPr>
        <p:blipFill>
          <a:blip r:embed="rId4"/>
          <a:stretch>
            <a:fillRect/>
          </a:stretch>
        </p:blipFill>
        <p:spPr>
          <a:xfrm>
            <a:off x="4708442" y="2198255"/>
            <a:ext cx="7307389" cy="376135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474974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70EA78917EA9649BE9AD7090C2B38CB" ma:contentTypeVersion="2" ma:contentTypeDescription="Create a new document." ma:contentTypeScope="" ma:versionID="bdacd359d0d65bb6cd42c744b024a6ed">
  <xsd:schema xmlns:xsd="http://www.w3.org/2001/XMLSchema" xmlns:xs="http://www.w3.org/2001/XMLSchema" xmlns:p="http://schemas.microsoft.com/office/2006/metadata/properties" xmlns:ns2="84dadeb9-7fc7-449c-9b8f-068be65f4aea" targetNamespace="http://schemas.microsoft.com/office/2006/metadata/properties" ma:root="true" ma:fieldsID="3219e28d889afa4ae120c9e872045248" ns2:_="">
    <xsd:import namespace="84dadeb9-7fc7-449c-9b8f-068be65f4aea"/>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dadeb9-7fc7-449c-9b8f-068be65f4a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4858E5-2D2B-408D-A9ED-B203828AFF5B}">
  <ds:schemaRefs>
    <ds:schemaRef ds:uri="http://schemas.microsoft.com/sharepoint/v3/contenttype/forms"/>
  </ds:schemaRefs>
</ds:datastoreItem>
</file>

<file path=customXml/itemProps2.xml><?xml version="1.0" encoding="utf-8"?>
<ds:datastoreItem xmlns:ds="http://schemas.openxmlformats.org/officeDocument/2006/customXml" ds:itemID="{5A2BAA2B-F1B6-4B74-823D-0CE6926694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dadeb9-7fc7-449c-9b8f-068be65f4a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2034</TotalTime>
  <Words>1737</Words>
  <Application>Microsoft Office PowerPoint</Application>
  <PresentationFormat>Widescreen</PresentationFormat>
  <Paragraphs>178</Paragraphs>
  <Slides>19</Slides>
  <Notes>14</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FinancialForce Accounting</dc:title>
  <dc:creator>Saravana Kumar</dc:creator>
  <cp:lastModifiedBy>Subhranil Mukherjee</cp:lastModifiedBy>
  <cp:revision>19</cp:revision>
  <dcterms:created xsi:type="dcterms:W3CDTF">2022-12-12T20:24:56Z</dcterms:created>
  <dcterms:modified xsi:type="dcterms:W3CDTF">2023-05-11T07:47:45Z</dcterms:modified>
</cp:coreProperties>
</file>